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sldIdLst>
    <p:sldId id="256" r:id="rId2"/>
    <p:sldId id="273" r:id="rId3"/>
    <p:sldId id="287" r:id="rId4"/>
    <p:sldId id="289" r:id="rId5"/>
    <p:sldId id="293" r:id="rId6"/>
    <p:sldId id="292" r:id="rId7"/>
    <p:sldId id="290" r:id="rId8"/>
    <p:sldId id="294" r:id="rId9"/>
    <p:sldId id="295" r:id="rId10"/>
    <p:sldId id="296" r:id="rId11"/>
    <p:sldId id="297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BC7BE98-F4D1-436A-A6B1-4F562B79A813}" type="datetimeFigureOut">
              <a:rPr lang="sk-SK" smtClean="0"/>
              <a:pPr/>
              <a:t>8. 6. 2019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4433427-F61D-4104-BFAE-2FCEDA9B74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E98-F4D1-436A-A6B1-4F562B79A813}" type="datetimeFigureOut">
              <a:rPr lang="sk-SK" smtClean="0"/>
              <a:pPr/>
              <a:t>8. 6. 2019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3427-F61D-4104-BFAE-2FCEDA9B74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E98-F4D1-436A-A6B1-4F562B79A813}" type="datetimeFigureOut">
              <a:rPr lang="sk-SK" smtClean="0"/>
              <a:pPr/>
              <a:t>8. 6. 2019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3427-F61D-4104-BFAE-2FCEDA9B74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C7BE98-F4D1-436A-A6B1-4F562B79A813}" type="datetimeFigureOut">
              <a:rPr lang="sk-SK" smtClean="0"/>
              <a:pPr/>
              <a:t>8. 6. 2019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433427-F61D-4104-BFAE-2FCEDA9B74C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BC7BE98-F4D1-436A-A6B1-4F562B79A813}" type="datetimeFigureOut">
              <a:rPr lang="sk-SK" smtClean="0"/>
              <a:pPr/>
              <a:t>8. 6. 2019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4433427-F61D-4104-BFAE-2FCEDA9B74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E98-F4D1-436A-A6B1-4F562B79A813}" type="datetimeFigureOut">
              <a:rPr lang="sk-SK" smtClean="0"/>
              <a:pPr/>
              <a:t>8. 6. 2019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3427-F61D-4104-BFAE-2FCEDA9B74C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E98-F4D1-436A-A6B1-4F562B79A813}" type="datetimeFigureOut">
              <a:rPr lang="sk-SK" smtClean="0"/>
              <a:pPr/>
              <a:t>8. 6. 2019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3427-F61D-4104-BFAE-2FCEDA9B74C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C7BE98-F4D1-436A-A6B1-4F562B79A813}" type="datetimeFigureOut">
              <a:rPr lang="sk-SK" smtClean="0"/>
              <a:pPr/>
              <a:t>8. 6. 2019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433427-F61D-4104-BFAE-2FCEDA9B74C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E98-F4D1-436A-A6B1-4F562B79A813}" type="datetimeFigureOut">
              <a:rPr lang="sk-SK" smtClean="0"/>
              <a:pPr/>
              <a:t>8. 6. 2019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3427-F61D-4104-BFAE-2FCEDA9B74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C7BE98-F4D1-436A-A6B1-4F562B79A813}" type="datetimeFigureOut">
              <a:rPr lang="sk-SK" smtClean="0"/>
              <a:pPr/>
              <a:t>8. 6. 2019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433427-F61D-4104-BFAE-2FCEDA9B74C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C7BE98-F4D1-436A-A6B1-4F562B79A813}" type="datetimeFigureOut">
              <a:rPr lang="sk-SK" smtClean="0"/>
              <a:pPr/>
              <a:t>8. 6. 2019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433427-F61D-4104-BFAE-2FCEDA9B74C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C7BE98-F4D1-436A-A6B1-4F562B79A813}" type="datetimeFigureOut">
              <a:rPr lang="sk-SK" smtClean="0"/>
              <a:pPr/>
              <a:t>8. 6. 2019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4433427-F61D-4104-BFAE-2FCEDA9B74C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X-L</a:t>
            </a:r>
            <a:r>
              <a:rPr lang="sk-SK" dirty="0"/>
              <a:t>ógia hľadania výšin </a:t>
            </a:r>
            <a:r>
              <a:rPr lang="en-US" dirty="0"/>
              <a:t>24</a:t>
            </a:r>
            <a:r>
              <a:rPr lang="sk-SK" dirty="0"/>
              <a:t/>
            </a:r>
            <a:br>
              <a:rPr lang="sk-SK" dirty="0"/>
            </a:br>
            <a:r>
              <a:rPr lang="en-US" dirty="0" err="1"/>
              <a:t>Podjavorinsk</a:t>
            </a:r>
            <a:r>
              <a:rPr lang="sk-SK" dirty="0"/>
              <a:t>ý kraj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1</a:t>
            </a:r>
            <a:r>
              <a:rPr lang="en-US" dirty="0"/>
              <a:t>7</a:t>
            </a:r>
            <a:r>
              <a:rPr lang="sk-SK" dirty="0"/>
              <a:t>.10</a:t>
            </a:r>
            <a:r>
              <a:rPr lang="en-US" dirty="0"/>
              <a:t>.- </a:t>
            </a:r>
            <a:r>
              <a:rPr lang="sk-SK" dirty="0"/>
              <a:t>2</a:t>
            </a:r>
            <a:r>
              <a:rPr lang="en-US" dirty="0"/>
              <a:t>0.</a:t>
            </a:r>
            <a:r>
              <a:rPr lang="sk-SK" dirty="0"/>
              <a:t>10.</a:t>
            </a:r>
            <a:r>
              <a:rPr lang="en-US" dirty="0"/>
              <a:t>201</a:t>
            </a:r>
            <a:r>
              <a:rPr lang="sk-SK" dirty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73162"/>
          </a:xfrm>
        </p:spPr>
        <p:txBody>
          <a:bodyPr>
            <a:normAutofit/>
          </a:bodyPr>
          <a:lstStyle/>
          <a:p>
            <a:r>
              <a:rPr lang="sk-SK" dirty="0"/>
              <a:t>Cykloturistika</a:t>
            </a:r>
            <a:r>
              <a:rPr lang="en-US" dirty="0"/>
              <a:t> </a:t>
            </a:r>
            <a:r>
              <a:rPr lang="sk-SK" dirty="0"/>
              <a:t>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k-SK" dirty="0" smtClean="0"/>
              <a:t>Javorina</a:t>
            </a:r>
            <a:r>
              <a:rPr lang="sk-SK" dirty="0"/>
              <a:t>, </a:t>
            </a:r>
            <a:r>
              <a:rPr lang="sk-SK" dirty="0" err="1"/>
              <a:t>Mikulčin</a:t>
            </a:r>
            <a:r>
              <a:rPr lang="sk-SK" dirty="0"/>
              <a:t> vrch, </a:t>
            </a:r>
            <a:r>
              <a:rPr lang="sk-SK" dirty="0" err="1"/>
              <a:t>Lopeník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7772400" cy="44958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sk-SK" sz="2000" b="1" dirty="0"/>
              <a:t>Ťažká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k-SK" sz="2000" b="1" dirty="0"/>
              <a:t>66</a:t>
            </a:r>
            <a:r>
              <a:rPr lang="en-US" sz="2000" b="1" dirty="0"/>
              <a:t> km, +1570m, </a:t>
            </a:r>
            <a:r>
              <a:rPr lang="sk-SK" sz="2000" b="1" dirty="0"/>
              <a:t>-1570m</a:t>
            </a:r>
            <a:endParaRPr lang="sk-SK" sz="1800" b="1" dirty="0"/>
          </a:p>
          <a:p>
            <a:pPr marL="365760" lvl="1" indent="0">
              <a:buNone/>
            </a:pPr>
            <a:r>
              <a:rPr lang="sk-SK" sz="1800" dirty="0">
                <a:solidFill>
                  <a:srgbClr val="00B0F0"/>
                </a:solidFill>
              </a:rPr>
              <a:t/>
            </a:r>
            <a:br>
              <a:rPr lang="sk-SK" sz="1800" dirty="0">
                <a:solidFill>
                  <a:srgbClr val="00B0F0"/>
                </a:solidFill>
              </a:rPr>
            </a:br>
            <a:r>
              <a:rPr lang="sk-SK" sz="1800" dirty="0"/>
              <a:t>Kondične aj technicky náročná </a:t>
            </a:r>
            <a:r>
              <a:rPr lang="sk-SK" sz="1800" dirty="0" err="1"/>
              <a:t>cyklotúra</a:t>
            </a:r>
            <a:r>
              <a:rPr lang="sk-SK" sz="1800" dirty="0"/>
              <a:t> s krásnymi výhľadmi. Z Tábora </a:t>
            </a:r>
            <a:r>
              <a:rPr lang="sk-SK" sz="1800" dirty="0" err="1"/>
              <a:t>Podvišňové</a:t>
            </a:r>
            <a:r>
              <a:rPr lang="sk-SK" sz="1800" dirty="0"/>
              <a:t> </a:t>
            </a:r>
            <a:r>
              <a:rPr lang="sk-SK" sz="1800" dirty="0" smtClean="0"/>
              <a:t>vyjdeme </a:t>
            </a:r>
            <a:r>
              <a:rPr lang="en-US" sz="1800" dirty="0" err="1" smtClean="0"/>
              <a:t>po</a:t>
            </a:r>
            <a:r>
              <a:rPr lang="en-US" sz="1800" dirty="0" smtClean="0"/>
              <a:t> </a:t>
            </a:r>
            <a:r>
              <a:rPr lang="en-US" sz="1800" dirty="0" err="1" smtClean="0"/>
              <a:t>štandardnej</a:t>
            </a:r>
            <a:r>
              <a:rPr lang="en-US" sz="1800" dirty="0" smtClean="0"/>
              <a:t> </a:t>
            </a:r>
            <a:r>
              <a:rPr lang="en-US" sz="1800" dirty="0" err="1" smtClean="0"/>
              <a:t>asfaltovej</a:t>
            </a:r>
            <a:r>
              <a:rPr lang="en-US" sz="1800" dirty="0" smtClean="0"/>
              <a:t> </a:t>
            </a:r>
            <a:r>
              <a:rPr lang="en-US" sz="1800" dirty="0" err="1" smtClean="0"/>
              <a:t>ceste</a:t>
            </a:r>
            <a:r>
              <a:rPr lang="en-US" sz="1800" dirty="0" smtClean="0"/>
              <a:t> </a:t>
            </a:r>
            <a:r>
              <a:rPr lang="sk-SK" sz="1800" dirty="0" smtClean="0"/>
              <a:t>na </a:t>
            </a:r>
            <a:r>
              <a:rPr lang="sk-SK" sz="1800" dirty="0"/>
              <a:t>vrchol Veľkej Javoriny. Lesnou cestou </a:t>
            </a:r>
            <a:r>
              <a:rPr lang="sk-SK" sz="1800" dirty="0" err="1"/>
              <a:t>zozjazdujeme</a:t>
            </a:r>
            <a:r>
              <a:rPr lang="sk-SK" sz="1800" dirty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križovatku</a:t>
            </a:r>
            <a:r>
              <a:rPr lang="en-US" sz="1800" dirty="0" smtClean="0"/>
              <a:t> s </a:t>
            </a:r>
            <a:r>
              <a:rPr lang="sk-SK" sz="1800" dirty="0" err="1" smtClean="0"/>
              <a:t>cest</a:t>
            </a:r>
            <a:r>
              <a:rPr lang="en-US" sz="1800" dirty="0" err="1" smtClean="0"/>
              <a:t>ou</a:t>
            </a:r>
            <a:r>
              <a:rPr lang="sk-SK" sz="1800" dirty="0" smtClean="0"/>
              <a:t> </a:t>
            </a:r>
            <a:r>
              <a:rPr lang="sk-SK" sz="1800" dirty="0"/>
              <a:t>medzi Strání a </a:t>
            </a:r>
            <a:r>
              <a:rPr lang="sk-SK" sz="1800" dirty="0" smtClean="0"/>
              <a:t>Dolní</a:t>
            </a:r>
            <a:r>
              <a:rPr lang="en-US" sz="1800" dirty="0" smtClean="0"/>
              <a:t>m</a:t>
            </a:r>
            <a:r>
              <a:rPr lang="sk-SK" sz="1800" dirty="0" smtClean="0"/>
              <a:t> </a:t>
            </a:r>
            <a:r>
              <a:rPr lang="sk-SK" sz="1800" dirty="0" err="1"/>
              <a:t>Němčí</a:t>
            </a:r>
            <a:r>
              <a:rPr lang="sk-SK" sz="1800" dirty="0"/>
              <a:t>. Po </a:t>
            </a:r>
            <a:r>
              <a:rPr lang="sk-SK" sz="1800" dirty="0" smtClean="0"/>
              <a:t>červenej</a:t>
            </a:r>
            <a:r>
              <a:rPr lang="en-US" sz="1800" dirty="0" smtClean="0"/>
              <a:t> </a:t>
            </a:r>
            <a:r>
              <a:rPr lang="en-US" sz="1800" dirty="0" err="1" smtClean="0"/>
              <a:t>turistickej</a:t>
            </a:r>
            <a:r>
              <a:rPr lang="sk-SK" sz="1800" dirty="0" smtClean="0"/>
              <a:t> </a:t>
            </a:r>
            <a:r>
              <a:rPr lang="sk-SK" sz="1800" dirty="0"/>
              <a:t>značke pokračujeme lúčnymi, lesnými a asfaltovými cestami </a:t>
            </a:r>
            <a:r>
              <a:rPr lang="en-US" sz="1800" dirty="0" err="1" smtClean="0"/>
              <a:t>až</a:t>
            </a:r>
            <a:r>
              <a:rPr lang="en-US" sz="1800" dirty="0" smtClean="0"/>
              <a:t> </a:t>
            </a:r>
            <a:r>
              <a:rPr lang="sk-SK" sz="1800" dirty="0" smtClean="0"/>
              <a:t>na </a:t>
            </a:r>
            <a:r>
              <a:rPr lang="sk-SK" sz="1800" dirty="0" err="1"/>
              <a:t>Mikulčin</a:t>
            </a:r>
            <a:r>
              <a:rPr lang="sk-SK" sz="1800" dirty="0"/>
              <a:t> vrch, kde je </a:t>
            </a:r>
            <a:r>
              <a:rPr lang="sk-SK" sz="1800" dirty="0" smtClean="0"/>
              <a:t>možnosť</a:t>
            </a:r>
            <a:r>
              <a:rPr lang="en-US" sz="1800" dirty="0" smtClean="0"/>
              <a:t> </a:t>
            </a:r>
            <a:r>
              <a:rPr lang="sk-SK" sz="1800" dirty="0" smtClean="0"/>
              <a:t>občerstviť</a:t>
            </a:r>
            <a:r>
              <a:rPr lang="en-US" sz="1800" dirty="0" smtClean="0"/>
              <a:t> </a:t>
            </a:r>
            <a:r>
              <a:rPr lang="en-US" sz="1800" dirty="0" err="1" smtClean="0"/>
              <a:t>sa</a:t>
            </a:r>
            <a:r>
              <a:rPr lang="sk-SK" sz="1800" dirty="0" smtClean="0"/>
              <a:t>. </a:t>
            </a:r>
            <a:r>
              <a:rPr lang="sk-SK" sz="1800" dirty="0"/>
              <a:t>Odtiaľ sa vydáme hrebeňovou cestou na Veľký </a:t>
            </a:r>
            <a:r>
              <a:rPr lang="sk-SK" sz="1800" dirty="0" err="1"/>
              <a:t>Lopeník</a:t>
            </a:r>
            <a:r>
              <a:rPr lang="sk-SK" sz="1800" dirty="0"/>
              <a:t> s krásnymi panoramatickými výhľadmi. Z </a:t>
            </a:r>
            <a:r>
              <a:rPr lang="sk-SK" sz="1800" dirty="0" err="1"/>
              <a:t>Lopeníka</a:t>
            </a:r>
            <a:r>
              <a:rPr lang="sk-SK" sz="1800" dirty="0"/>
              <a:t> </a:t>
            </a:r>
            <a:r>
              <a:rPr lang="sk-SK" sz="1800" dirty="0" err="1"/>
              <a:t>zozjazdujeme</a:t>
            </a:r>
            <a:r>
              <a:rPr lang="sk-SK" sz="1800" dirty="0"/>
              <a:t> po lesných cestách do osady Grúň, k pamätníku SNP a ďalej po asfaltovej ceste cez Bošácu, Dolné Srnie a Moravské Lieskové späť do </a:t>
            </a:r>
            <a:r>
              <a:rPr lang="sk-SK" sz="1800" dirty="0" err="1"/>
              <a:t>Podvišňového</a:t>
            </a:r>
            <a:r>
              <a:rPr lang="sk-SK" sz="1800" dirty="0"/>
              <a:t>.  </a:t>
            </a:r>
          </a:p>
          <a:p>
            <a:pPr marL="365760" lvl="1" indent="0">
              <a:buNone/>
            </a:pPr>
            <a:endParaRPr lang="sk-SK" sz="1800" dirty="0"/>
          </a:p>
          <a:p>
            <a:pPr marL="365760" lvl="1" indent="0">
              <a:buNone/>
            </a:pPr>
            <a:endParaRPr lang="sk-SK" sz="1800" dirty="0"/>
          </a:p>
          <a:p>
            <a:pPr marL="365760" lvl="1" indent="0">
              <a:buNone/>
            </a:pPr>
            <a:endParaRPr lang="sk-SK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262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r>
              <a:rPr lang="sk-SK" dirty="0"/>
              <a:t>Cykloturistika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F7F84C-16F6-49FA-B0AA-99CB418F2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42" y="925946"/>
            <a:ext cx="4642886" cy="56574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B37766-D26F-4DDA-8A14-29ECBBC4C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214" y="2321466"/>
            <a:ext cx="3579295" cy="14331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373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err="1"/>
              <a:t>Turistika</a:t>
            </a:r>
            <a:r>
              <a:rPr lang="en-US" dirty="0"/>
              <a:t> </a:t>
            </a:r>
            <a:r>
              <a:rPr lang="sk-SK" dirty="0"/>
              <a:t>– </a:t>
            </a:r>
            <a:r>
              <a:rPr lang="sk-SK" dirty="0" err="1"/>
              <a:t>Lopeník</a:t>
            </a:r>
            <a:r>
              <a:rPr lang="sk-SK" dirty="0"/>
              <a:t> – P</a:t>
            </a:r>
            <a:r>
              <a:rPr lang="en-US" dirty="0" err="1"/>
              <a:t>resun</a:t>
            </a:r>
            <a:r>
              <a:rPr lang="sk-SK" dirty="0"/>
              <a:t> autami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663CD7A-6612-4D1E-B1D1-094D91C50D1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0" y="1219200"/>
            <a:ext cx="3952663" cy="52546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r>
              <a:rPr lang="en-US" dirty="0" err="1"/>
              <a:t>Turistika</a:t>
            </a:r>
            <a:r>
              <a:rPr lang="en-US" dirty="0"/>
              <a:t> </a:t>
            </a:r>
            <a:r>
              <a:rPr lang="sk-SK" dirty="0"/>
              <a:t>– </a:t>
            </a:r>
            <a:r>
              <a:rPr lang="sk-SK" dirty="0" err="1"/>
              <a:t>Lopeník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772400" cy="53340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sk-SK" sz="2000" b="1" dirty="0"/>
              <a:t>Ľahká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k-SK" sz="2000" b="1" dirty="0"/>
              <a:t>9</a:t>
            </a:r>
            <a:r>
              <a:rPr lang="en-US" sz="2000" b="1" dirty="0"/>
              <a:t> km, </a:t>
            </a:r>
            <a:r>
              <a:rPr lang="sk-SK" sz="2000" b="1" dirty="0"/>
              <a:t>2</a:t>
            </a:r>
            <a:r>
              <a:rPr lang="en-US" sz="2000" b="1" dirty="0"/>
              <a:t> - </a:t>
            </a:r>
            <a:r>
              <a:rPr lang="sk-SK" sz="2000" b="1" dirty="0"/>
              <a:t>4</a:t>
            </a:r>
            <a:r>
              <a:rPr lang="en-US" sz="2000" b="1" dirty="0"/>
              <a:t> h</a:t>
            </a:r>
            <a:endParaRPr lang="sk-SK" sz="2000" b="1" dirty="0"/>
          </a:p>
          <a:p>
            <a:pPr marL="0" indent="0">
              <a:buNone/>
            </a:pPr>
            <a:endParaRPr lang="sk-SK" sz="1800" b="1" dirty="0"/>
          </a:p>
          <a:p>
            <a:pPr marL="365760" lvl="1" indent="0">
              <a:buNone/>
            </a:pPr>
            <a:r>
              <a:rPr lang="sk-SK" sz="1800" dirty="0" err="1"/>
              <a:t>Lopeník</a:t>
            </a:r>
            <a:r>
              <a:rPr lang="sk-SK" sz="1800" dirty="0"/>
              <a:t> parkovisko </a:t>
            </a:r>
            <a:r>
              <a:rPr lang="en-US" sz="1800" dirty="0"/>
              <a:t>650m </a:t>
            </a:r>
            <a:r>
              <a:rPr lang="sk-SK" sz="1800" dirty="0"/>
              <a:t>– </a:t>
            </a:r>
            <a:r>
              <a:rPr lang="en-US" sz="1800" dirty="0" err="1"/>
              <a:t>Lesnými</a:t>
            </a:r>
            <a:r>
              <a:rPr lang="en-US" sz="1800" dirty="0"/>
              <a:t> </a:t>
            </a:r>
            <a:r>
              <a:rPr lang="en-US" sz="1800" dirty="0" err="1"/>
              <a:t>cestami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sk-SK" sz="1800" dirty="0"/>
              <a:t>Malý </a:t>
            </a:r>
            <a:r>
              <a:rPr lang="sk-SK" sz="1800" dirty="0" err="1"/>
              <a:t>Lopeník</a:t>
            </a:r>
            <a:r>
              <a:rPr lang="sk-SK" sz="1800" dirty="0"/>
              <a:t> 881m – Po hrebeni na Veľký </a:t>
            </a:r>
            <a:r>
              <a:rPr lang="sk-SK" sz="1800" dirty="0" err="1"/>
              <a:t>Lopeník</a:t>
            </a:r>
            <a:r>
              <a:rPr lang="sk-SK" sz="1800" dirty="0"/>
              <a:t> 911m – </a:t>
            </a:r>
            <a:r>
              <a:rPr lang="sk-SK" sz="1800" dirty="0">
                <a:solidFill>
                  <a:srgbClr val="00B050"/>
                </a:solidFill>
              </a:rPr>
              <a:t>Po hrebeni na </a:t>
            </a:r>
            <a:r>
              <a:rPr lang="sk-SK" sz="1800" dirty="0" err="1">
                <a:solidFill>
                  <a:srgbClr val="00B050"/>
                </a:solidFill>
              </a:rPr>
              <a:t>Kobylec</a:t>
            </a:r>
            <a:r>
              <a:rPr lang="sk-SK" sz="1800" dirty="0">
                <a:solidFill>
                  <a:srgbClr val="00B050"/>
                </a:solidFill>
              </a:rPr>
              <a:t> 845m </a:t>
            </a:r>
            <a:r>
              <a:rPr lang="sk-SK" sz="1800" dirty="0"/>
              <a:t>– Lesnými cestami na </a:t>
            </a:r>
            <a:r>
              <a:rPr lang="sk-SK" sz="1800" dirty="0" err="1"/>
              <a:t>Lopeník</a:t>
            </a:r>
            <a:r>
              <a:rPr lang="sk-SK" sz="1800" dirty="0"/>
              <a:t> parkovisko</a:t>
            </a:r>
            <a:endParaRPr lang="en-US" sz="1800" dirty="0"/>
          </a:p>
          <a:p>
            <a:pPr marL="365760" lvl="1" indent="0">
              <a:buNone/>
            </a:pPr>
            <a:endParaRPr lang="sk-SK" sz="1800" dirty="0"/>
          </a:p>
          <a:p>
            <a:pPr marL="365760" lvl="1" indent="0">
              <a:buNone/>
            </a:pPr>
            <a:r>
              <a:rPr lang="sk-SK" sz="1800" dirty="0"/>
              <a:t>Technicky a kondične nenáročná túra, vedúca prevažne lesnými cestami na najvyšší vrch Lopeníckej hornatiny – Veľký </a:t>
            </a:r>
            <a:r>
              <a:rPr lang="sk-SK" sz="1800" dirty="0" err="1"/>
              <a:t>Lopeník</a:t>
            </a:r>
            <a:r>
              <a:rPr lang="sk-SK" sz="1800" dirty="0"/>
              <a:t>. Na vrchole sa nachádza rozhľadňa s panoramatickým výhľadom na Biele Karpaty. </a:t>
            </a:r>
          </a:p>
          <a:p>
            <a:pPr marL="365760" lvl="1" indent="0">
              <a:buNone/>
            </a:pPr>
            <a:endParaRPr lang="sk-SK" sz="1800" dirty="0"/>
          </a:p>
          <a:p>
            <a:pPr marL="0" indent="0">
              <a:lnSpc>
                <a:spcPct val="80000"/>
              </a:lnSpc>
              <a:buNone/>
            </a:pPr>
            <a:r>
              <a:rPr lang="sk-SK" sz="2000" b="1" dirty="0"/>
              <a:t>Stredná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k-SK" sz="2000" b="1" dirty="0"/>
              <a:t>12</a:t>
            </a:r>
            <a:r>
              <a:rPr lang="en-US" sz="2000" b="1" dirty="0"/>
              <a:t> km, </a:t>
            </a:r>
            <a:r>
              <a:rPr lang="sk-SK" sz="2000" b="1" dirty="0"/>
              <a:t>3</a:t>
            </a:r>
            <a:r>
              <a:rPr lang="en-US" sz="2000" b="1" dirty="0"/>
              <a:t> - </a:t>
            </a:r>
            <a:r>
              <a:rPr lang="sk-SK" sz="2000" b="1" dirty="0"/>
              <a:t>5</a:t>
            </a:r>
            <a:r>
              <a:rPr lang="en-US" sz="2000" b="1" dirty="0"/>
              <a:t> h</a:t>
            </a:r>
            <a:endParaRPr lang="sk-SK" sz="2000" b="1" dirty="0"/>
          </a:p>
          <a:p>
            <a:pPr marL="365760" lvl="1" indent="0">
              <a:buNone/>
            </a:pPr>
            <a:r>
              <a:rPr lang="sk-SK" sz="1800" dirty="0"/>
              <a:t>Predĺženie túry k lyžiarskemu stredisku </a:t>
            </a:r>
            <a:r>
              <a:rPr lang="sk-SK" sz="1800" dirty="0" err="1"/>
              <a:t>Mikulčin</a:t>
            </a:r>
            <a:r>
              <a:rPr lang="sk-SK" sz="1800" dirty="0"/>
              <a:t> vrch 799m s možnosťou občerstvenia. </a:t>
            </a:r>
          </a:p>
          <a:p>
            <a:pPr marL="365760" lvl="1" indent="0">
              <a:buNone/>
            </a:pPr>
            <a:endParaRPr lang="sk-SK" sz="1800" dirty="0"/>
          </a:p>
          <a:p>
            <a:pPr marL="365760" lvl="1" indent="0">
              <a:buNone/>
            </a:pPr>
            <a:endParaRPr lang="sk-SK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61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r>
              <a:rPr lang="en-US" dirty="0" err="1"/>
              <a:t>Turistika</a:t>
            </a:r>
            <a:r>
              <a:rPr lang="en-US" dirty="0"/>
              <a:t> </a:t>
            </a:r>
            <a:r>
              <a:rPr lang="sk-SK" dirty="0"/>
              <a:t>– </a:t>
            </a:r>
            <a:r>
              <a:rPr lang="sk-SK" dirty="0" err="1"/>
              <a:t>Lopeník</a:t>
            </a:r>
            <a:r>
              <a:rPr lang="sk-SK" dirty="0"/>
              <a:t> 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7724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b="1" dirty="0"/>
          </a:p>
          <a:p>
            <a:pPr marL="365760" lvl="1" indent="0">
              <a:buNone/>
            </a:pPr>
            <a:endParaRPr lang="sk-SK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1566F03-F283-4408-BCDF-0CAA8DB1C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914400"/>
            <a:ext cx="7105650" cy="5600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787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err="1"/>
              <a:t>Turistika</a:t>
            </a:r>
            <a:r>
              <a:rPr lang="en-US" dirty="0"/>
              <a:t> </a:t>
            </a:r>
            <a:r>
              <a:rPr lang="sk-SK" dirty="0"/>
              <a:t>– Javorina – P</a:t>
            </a:r>
            <a:r>
              <a:rPr lang="en-US" dirty="0" err="1"/>
              <a:t>resun</a:t>
            </a:r>
            <a:r>
              <a:rPr lang="sk-SK" dirty="0"/>
              <a:t> autami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AE1F0C7-2D09-4FDB-8F83-9E6CA9D1027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1447800"/>
            <a:ext cx="7467600" cy="44963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764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r>
              <a:rPr lang="en-US" dirty="0" err="1"/>
              <a:t>Turistika</a:t>
            </a:r>
            <a:r>
              <a:rPr lang="en-US" dirty="0"/>
              <a:t> </a:t>
            </a:r>
            <a:r>
              <a:rPr lang="sk-SK" dirty="0"/>
              <a:t>– Jelenec, Javorina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772400" cy="53340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b="1" dirty="0" err="1" smtClean="0"/>
              <a:t>Ľahká</a:t>
            </a:r>
            <a:endParaRPr lang="sk-SK" sz="2000" b="1" dirty="0"/>
          </a:p>
          <a:p>
            <a:pPr marL="0" indent="0">
              <a:lnSpc>
                <a:spcPct val="80000"/>
              </a:lnSpc>
              <a:buNone/>
            </a:pPr>
            <a:r>
              <a:rPr lang="sk-SK" sz="2000" b="1" dirty="0"/>
              <a:t>5</a:t>
            </a:r>
            <a:r>
              <a:rPr lang="en-US" sz="2000" b="1" dirty="0"/>
              <a:t> km, </a:t>
            </a:r>
            <a:r>
              <a:rPr lang="sk-SK" sz="2000" b="1" dirty="0"/>
              <a:t>2</a:t>
            </a:r>
            <a:r>
              <a:rPr lang="en-US" sz="2000" b="1" dirty="0"/>
              <a:t> - </a:t>
            </a:r>
            <a:r>
              <a:rPr lang="sk-SK" sz="2000" b="1" dirty="0"/>
              <a:t>3</a:t>
            </a:r>
            <a:r>
              <a:rPr lang="en-US" sz="2000" b="1" dirty="0"/>
              <a:t> h</a:t>
            </a:r>
            <a:endParaRPr lang="sk-SK" sz="1800" b="1" dirty="0"/>
          </a:p>
          <a:p>
            <a:pPr marL="365760" lvl="1" indent="0">
              <a:buNone/>
            </a:pPr>
            <a:r>
              <a:rPr lang="sk-SK" sz="1800" dirty="0" err="1">
                <a:solidFill>
                  <a:srgbClr val="00B0F0"/>
                </a:solidFill>
              </a:rPr>
              <a:t>Holubyho</a:t>
            </a:r>
            <a:r>
              <a:rPr lang="sk-SK" sz="1800" dirty="0">
                <a:solidFill>
                  <a:srgbClr val="00B0F0"/>
                </a:solidFill>
              </a:rPr>
              <a:t> chata </a:t>
            </a:r>
            <a:r>
              <a:rPr lang="sk-SK" sz="1800" dirty="0" smtClean="0">
                <a:solidFill>
                  <a:srgbClr val="00B0F0"/>
                </a:solidFill>
              </a:rPr>
              <a:t>9</a:t>
            </a:r>
            <a:r>
              <a:rPr lang="en-US" sz="1800" dirty="0" smtClean="0">
                <a:solidFill>
                  <a:srgbClr val="00B0F0"/>
                </a:solidFill>
              </a:rPr>
              <a:t>2</a:t>
            </a:r>
            <a:r>
              <a:rPr lang="sk-SK" sz="1800" dirty="0" smtClean="0">
                <a:solidFill>
                  <a:srgbClr val="00B0F0"/>
                </a:solidFill>
              </a:rPr>
              <a:t>0m </a:t>
            </a:r>
            <a:r>
              <a:rPr lang="sk-SK" sz="1800" dirty="0">
                <a:solidFill>
                  <a:srgbClr val="00B0F0"/>
                </a:solidFill>
              </a:rPr>
              <a:t>– Veľká Javorina vysielač 970m – križovatka s cestou do Strání</a:t>
            </a:r>
            <a:r>
              <a:rPr lang="sk-SK" sz="1800" dirty="0"/>
              <a:t> – po lesnej ceste Veľká Javorina hrebeň 970m</a:t>
            </a:r>
            <a:r>
              <a:rPr lang="sk-SK" sz="1800" dirty="0">
                <a:solidFill>
                  <a:srgbClr val="FF0000"/>
                </a:solidFill>
              </a:rPr>
              <a:t> – </a:t>
            </a:r>
            <a:r>
              <a:rPr lang="sk-SK" sz="1800" dirty="0" err="1">
                <a:solidFill>
                  <a:srgbClr val="FF0000"/>
                </a:solidFill>
              </a:rPr>
              <a:t>Holubyho</a:t>
            </a:r>
            <a:r>
              <a:rPr lang="sk-SK" sz="1800" dirty="0">
                <a:solidFill>
                  <a:srgbClr val="FF0000"/>
                </a:solidFill>
              </a:rPr>
              <a:t> chata </a:t>
            </a:r>
          </a:p>
          <a:p>
            <a:pPr marL="365760" lvl="1" indent="0">
              <a:buNone/>
            </a:pPr>
            <a:endParaRPr lang="sk-SK" sz="1800" dirty="0"/>
          </a:p>
          <a:p>
            <a:pPr marL="365760" lvl="1" indent="0">
              <a:buNone/>
            </a:pPr>
            <a:r>
              <a:rPr lang="sk-SK" sz="1800" dirty="0" smtClean="0"/>
              <a:t>Kondične</a:t>
            </a:r>
            <a:r>
              <a:rPr lang="en-US" sz="1800" dirty="0" smtClean="0"/>
              <a:t> </a:t>
            </a:r>
            <a:r>
              <a:rPr lang="en-US" sz="1800" dirty="0" smtClean="0"/>
              <a:t>a</a:t>
            </a:r>
            <a:r>
              <a:rPr lang="en-US" sz="1800" dirty="0" smtClean="0"/>
              <a:t> s </a:t>
            </a:r>
            <a:r>
              <a:rPr lang="en-US" sz="1800" dirty="0" err="1" smtClean="0"/>
              <a:t>výnimkou</a:t>
            </a:r>
            <a:r>
              <a:rPr lang="en-US" sz="1800" dirty="0" smtClean="0"/>
              <a:t> </a:t>
            </a:r>
            <a:r>
              <a:rPr lang="en-US" sz="1800" dirty="0" err="1" smtClean="0"/>
              <a:t>zostupu</a:t>
            </a:r>
            <a:r>
              <a:rPr lang="en-US" sz="1800" dirty="0" smtClean="0"/>
              <a:t> </a:t>
            </a:r>
            <a:r>
              <a:rPr lang="en-US" sz="1800" dirty="0" err="1" smtClean="0"/>
              <a:t>aj</a:t>
            </a:r>
            <a:r>
              <a:rPr lang="en-US" sz="1800" dirty="0" smtClean="0"/>
              <a:t> </a:t>
            </a:r>
            <a:r>
              <a:rPr lang="en-US" sz="1800" dirty="0" err="1" smtClean="0"/>
              <a:t>technicky</a:t>
            </a:r>
            <a:r>
              <a:rPr lang="en-US" sz="1800" dirty="0" smtClean="0"/>
              <a:t> </a:t>
            </a:r>
            <a:r>
              <a:rPr lang="en-US" sz="1800" dirty="0" err="1" smtClean="0"/>
              <a:t>nenáročná</a:t>
            </a:r>
            <a:r>
              <a:rPr lang="en-US" sz="1800" dirty="0" smtClean="0"/>
              <a:t> </a:t>
            </a:r>
            <a:r>
              <a:rPr lang="en-US" sz="1800" dirty="0" err="1" smtClean="0"/>
              <a:t>prechádzka</a:t>
            </a:r>
            <a:r>
              <a:rPr lang="en-US" sz="1800" dirty="0" smtClean="0"/>
              <a:t> </a:t>
            </a:r>
            <a:r>
              <a:rPr lang="sk-SK" sz="1800" dirty="0" smtClean="0"/>
              <a:t>okolo </a:t>
            </a:r>
            <a:r>
              <a:rPr lang="sk-SK" sz="1800" dirty="0"/>
              <a:t>najvyššieho vrchu Bielych Karpát – Veľkej Javoriny. </a:t>
            </a:r>
            <a:endParaRPr lang="en-US" sz="1800" dirty="0" smtClean="0"/>
          </a:p>
          <a:p>
            <a:pPr marL="365760" lvl="1" indent="0">
              <a:buNone/>
            </a:pPr>
            <a:r>
              <a:rPr lang="sk-SK" sz="1800" dirty="0" smtClean="0"/>
              <a:t>Od </a:t>
            </a:r>
            <a:r>
              <a:rPr lang="sk-SK" sz="1800" dirty="0"/>
              <a:t>parkoviska pri </a:t>
            </a:r>
            <a:r>
              <a:rPr lang="sk-SK" sz="1800" dirty="0" err="1"/>
              <a:t>Holubyho</a:t>
            </a:r>
            <a:r>
              <a:rPr lang="sk-SK" sz="1800" dirty="0"/>
              <a:t> </a:t>
            </a:r>
            <a:r>
              <a:rPr lang="sk-SK" sz="1800" dirty="0" smtClean="0"/>
              <a:t>chate </a:t>
            </a:r>
            <a:r>
              <a:rPr lang="sk-SK" sz="1800" dirty="0"/>
              <a:t>vedie trasa modrou </a:t>
            </a:r>
            <a:r>
              <a:rPr lang="sk-SK" sz="1800" dirty="0" smtClean="0"/>
              <a:t>značkou</a:t>
            </a:r>
            <a:r>
              <a:rPr lang="en-US" sz="1800" dirty="0" smtClean="0"/>
              <a:t> </a:t>
            </a:r>
            <a:r>
              <a:rPr lang="en-US" sz="1800" dirty="0" err="1" smtClean="0"/>
              <a:t>popri</a:t>
            </a:r>
            <a:r>
              <a:rPr lang="en-US" sz="1800" dirty="0" smtClean="0"/>
              <a:t> </a:t>
            </a:r>
            <a:r>
              <a:rPr lang="en-US" sz="1800" dirty="0" err="1" smtClean="0"/>
              <a:t>zjazdovke</a:t>
            </a:r>
            <a:r>
              <a:rPr lang="sk-SK" sz="1800" dirty="0" smtClean="0"/>
              <a:t> </a:t>
            </a:r>
            <a:r>
              <a:rPr lang="sk-SK" sz="1800" dirty="0"/>
              <a:t>k vysielaču na Veľkej Javorine. Strmým zostupom sa pripája na lesnú cestu do </a:t>
            </a:r>
            <a:r>
              <a:rPr lang="sk-SK" sz="1800" dirty="0" smtClean="0"/>
              <a:t>Strání</a:t>
            </a:r>
            <a:r>
              <a:rPr lang="en-US" sz="1800" dirty="0" smtClean="0"/>
              <a:t>.</a:t>
            </a:r>
            <a:r>
              <a:rPr lang="sk-SK" sz="1800" dirty="0" smtClean="0"/>
              <a:t> </a:t>
            </a:r>
            <a:r>
              <a:rPr lang="en-US" sz="1800" dirty="0" err="1" smtClean="0"/>
              <a:t>Cesta</a:t>
            </a:r>
            <a:r>
              <a:rPr lang="en-US" sz="1800" dirty="0" smtClean="0"/>
              <a:t> </a:t>
            </a:r>
            <a:r>
              <a:rPr lang="en-US" sz="1800" dirty="0" err="1" smtClean="0"/>
              <a:t>nás</a:t>
            </a:r>
            <a:r>
              <a:rPr lang="en-US" sz="1800" dirty="0" smtClean="0"/>
              <a:t> </a:t>
            </a:r>
            <a:r>
              <a:rPr lang="en-US" sz="1800" dirty="0" err="1" smtClean="0"/>
              <a:t>miernym</a:t>
            </a:r>
            <a:r>
              <a:rPr lang="en-US" sz="1800" dirty="0" smtClean="0"/>
              <a:t> </a:t>
            </a:r>
            <a:r>
              <a:rPr lang="en-US" sz="1800" dirty="0" err="1" smtClean="0"/>
              <a:t>stúpaním</a:t>
            </a:r>
            <a:r>
              <a:rPr lang="en-US" sz="1800" dirty="0" smtClean="0"/>
              <a:t> </a:t>
            </a:r>
            <a:r>
              <a:rPr lang="sk-SK" sz="1800" dirty="0" smtClean="0"/>
              <a:t>späť </a:t>
            </a:r>
            <a:r>
              <a:rPr lang="sk-SK" sz="1800" dirty="0"/>
              <a:t>na </a:t>
            </a:r>
            <a:r>
              <a:rPr lang="sk-SK" sz="1800" dirty="0" smtClean="0"/>
              <a:t>hrebeň</a:t>
            </a:r>
            <a:r>
              <a:rPr lang="en-US" sz="1800" dirty="0" smtClean="0"/>
              <a:t>.</a:t>
            </a:r>
            <a:r>
              <a:rPr lang="sk-SK" sz="1800" dirty="0" smtClean="0"/>
              <a:t> </a:t>
            </a:r>
            <a:r>
              <a:rPr lang="en-US" sz="1800" dirty="0" err="1" smtClean="0"/>
              <a:t>Zastavíme</a:t>
            </a:r>
            <a:r>
              <a:rPr lang="en-US" sz="1800" dirty="0" smtClean="0"/>
              <a:t> </a:t>
            </a:r>
            <a:r>
              <a:rPr lang="en-US" sz="1800" dirty="0" err="1" smtClean="0"/>
              <a:t>sa</a:t>
            </a:r>
            <a:r>
              <a:rPr lang="en-US" sz="1800" dirty="0" smtClean="0"/>
              <a:t> </a:t>
            </a:r>
            <a:r>
              <a:rPr lang="en-US" sz="1800" dirty="0" err="1" smtClean="0"/>
              <a:t>pri</a:t>
            </a:r>
            <a:r>
              <a:rPr lang="sk-SK" sz="1800" dirty="0" smtClean="0"/>
              <a:t> </a:t>
            </a:r>
            <a:r>
              <a:rPr lang="sk-SK" sz="1800" dirty="0"/>
              <a:t>pamätníku česko-slovenskej vzájomnosti, odkiaľ </a:t>
            </a:r>
            <a:r>
              <a:rPr lang="en-US" sz="1800" dirty="0" err="1" smtClean="0"/>
              <a:t>pohodlne</a:t>
            </a:r>
            <a:r>
              <a:rPr lang="en-US" sz="1800" dirty="0" smtClean="0"/>
              <a:t> </a:t>
            </a:r>
            <a:r>
              <a:rPr lang="sk-SK" sz="1800" dirty="0" smtClean="0"/>
              <a:t>zostúpime </a:t>
            </a:r>
            <a:r>
              <a:rPr lang="sk-SK" sz="1800" dirty="0"/>
              <a:t>k </a:t>
            </a:r>
            <a:r>
              <a:rPr lang="sk-SK" sz="1800" dirty="0" err="1"/>
              <a:t>Holubyho</a:t>
            </a:r>
            <a:r>
              <a:rPr lang="sk-SK" sz="1800" dirty="0"/>
              <a:t> chate.  </a:t>
            </a:r>
          </a:p>
          <a:p>
            <a:pPr marL="365760" lvl="1" indent="0">
              <a:buNone/>
            </a:pPr>
            <a:endParaRPr lang="sk-SK" sz="1800" dirty="0"/>
          </a:p>
          <a:p>
            <a:pPr marL="365760" lvl="1" indent="0">
              <a:buNone/>
            </a:pPr>
            <a:endParaRPr lang="sk-SK" sz="1800" dirty="0"/>
          </a:p>
          <a:p>
            <a:pPr marL="365760" lvl="1" indent="0">
              <a:buNone/>
            </a:pPr>
            <a:endParaRPr lang="sk-SK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48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r>
              <a:rPr lang="en-US" dirty="0" err="1"/>
              <a:t>Turistika</a:t>
            </a:r>
            <a:r>
              <a:rPr lang="en-US" dirty="0"/>
              <a:t> </a:t>
            </a:r>
            <a:r>
              <a:rPr lang="sk-SK" dirty="0"/>
              <a:t>– Javorina - Ľahká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C8A4A2-A51C-46F4-8560-F6E112C48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79500"/>
            <a:ext cx="7162800" cy="54263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9327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r>
              <a:rPr lang="en-US" dirty="0" err="1"/>
              <a:t>Turistika</a:t>
            </a:r>
            <a:r>
              <a:rPr lang="en-US" dirty="0"/>
              <a:t> </a:t>
            </a:r>
            <a:r>
              <a:rPr lang="sk-SK" dirty="0"/>
              <a:t>– Javorina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772400" cy="53340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sk-SK" sz="2000" b="1" dirty="0"/>
              <a:t>Ťažká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k-SK" sz="2000" b="1" dirty="0"/>
              <a:t>19</a:t>
            </a:r>
            <a:r>
              <a:rPr lang="en-US" sz="2000" b="1" dirty="0"/>
              <a:t> km, </a:t>
            </a:r>
            <a:r>
              <a:rPr lang="sk-SK" sz="2000" b="1" dirty="0"/>
              <a:t>5</a:t>
            </a:r>
            <a:r>
              <a:rPr lang="en-US" sz="2000" b="1" dirty="0"/>
              <a:t> - </a:t>
            </a:r>
            <a:r>
              <a:rPr lang="sk-SK" sz="2000" b="1" dirty="0"/>
              <a:t>7</a:t>
            </a:r>
            <a:r>
              <a:rPr lang="en-US" sz="2000" b="1" dirty="0"/>
              <a:t> h</a:t>
            </a:r>
            <a:endParaRPr lang="sk-SK" sz="1800" b="1" dirty="0"/>
          </a:p>
          <a:p>
            <a:pPr marL="365760" lvl="1" indent="0">
              <a:buNone/>
            </a:pPr>
            <a:r>
              <a:rPr lang="sk-SK" sz="1800" dirty="0"/>
              <a:t>Tábor </a:t>
            </a:r>
            <a:r>
              <a:rPr lang="sk-SK" sz="1800" dirty="0" err="1"/>
              <a:t>Podvišňové</a:t>
            </a:r>
            <a:r>
              <a:rPr lang="sk-SK" sz="1800" dirty="0"/>
              <a:t> 400m – Lesnými chodníkmi na Jelenec 925m </a:t>
            </a:r>
            <a:r>
              <a:rPr lang="sk-SK" sz="1800" dirty="0">
                <a:solidFill>
                  <a:srgbClr val="00B050"/>
                </a:solidFill>
              </a:rPr>
              <a:t>–Veľká Javorina vysielač 970m </a:t>
            </a:r>
            <a:r>
              <a:rPr lang="sk-SK" sz="1800" dirty="0">
                <a:solidFill>
                  <a:srgbClr val="FF0000"/>
                </a:solidFill>
              </a:rPr>
              <a:t>– Veľká Javorina hrebeň – </a:t>
            </a:r>
            <a:r>
              <a:rPr lang="sk-SK" sz="1800" dirty="0" err="1">
                <a:solidFill>
                  <a:srgbClr val="FF0000"/>
                </a:solidFill>
              </a:rPr>
              <a:t>Holubyho</a:t>
            </a:r>
            <a:r>
              <a:rPr lang="sk-SK" sz="1800" dirty="0">
                <a:solidFill>
                  <a:srgbClr val="FF0000"/>
                </a:solidFill>
              </a:rPr>
              <a:t> chata 910m</a:t>
            </a:r>
            <a:r>
              <a:rPr lang="sk-SK" sz="1800" dirty="0">
                <a:solidFill>
                  <a:srgbClr val="00B0F0"/>
                </a:solidFill>
              </a:rPr>
              <a:t> – </a:t>
            </a:r>
            <a:r>
              <a:rPr lang="sk-SK" sz="1800" dirty="0" err="1">
                <a:solidFill>
                  <a:srgbClr val="00B0F0"/>
                </a:solidFill>
              </a:rPr>
              <a:t>Cetuna</a:t>
            </a:r>
            <a:r>
              <a:rPr lang="sk-SK" sz="1800" dirty="0">
                <a:solidFill>
                  <a:srgbClr val="00B0F0"/>
                </a:solidFill>
              </a:rPr>
              <a:t> </a:t>
            </a:r>
            <a:r>
              <a:rPr lang="sk-SK" sz="1800" dirty="0"/>
              <a:t>- </a:t>
            </a:r>
            <a:r>
              <a:rPr lang="sk-SK" sz="1800" dirty="0" err="1"/>
              <a:t>Podvišňové</a:t>
            </a:r>
            <a:r>
              <a:rPr lang="sk-SK" sz="1800" dirty="0">
                <a:solidFill>
                  <a:srgbClr val="00B0F0"/>
                </a:solidFill>
              </a:rPr>
              <a:t/>
            </a:r>
            <a:br>
              <a:rPr lang="sk-SK" sz="1800" dirty="0">
                <a:solidFill>
                  <a:srgbClr val="00B0F0"/>
                </a:solidFill>
              </a:rPr>
            </a:br>
            <a:endParaRPr lang="sk-SK" sz="1800" dirty="0"/>
          </a:p>
          <a:p>
            <a:pPr marL="365760" lvl="1" indent="0">
              <a:buNone/>
            </a:pPr>
            <a:r>
              <a:rPr lang="sk-SK" sz="1800" dirty="0"/>
              <a:t>Orientačne, technicky aj kondične náročná trasa so zaujímavým prevýšením vedie lesnými cestami a chodníkmi z tábora </a:t>
            </a:r>
            <a:r>
              <a:rPr lang="sk-SK" sz="1800" dirty="0" err="1"/>
              <a:t>Podvišňové</a:t>
            </a:r>
            <a:r>
              <a:rPr lang="sk-SK" sz="1800" dirty="0"/>
              <a:t> na Jelenec. Na Jelenci sa vyšplháme na opustenú vojenskú vežu s pravdepodobne najlepším výhľadom na Biele Karpaty. Po hrebeni pokračujeme </a:t>
            </a:r>
            <a:r>
              <a:rPr lang="sk-SK" sz="1800" dirty="0" smtClean="0"/>
              <a:t>k </a:t>
            </a:r>
            <a:r>
              <a:rPr lang="sk-SK" sz="1800" dirty="0"/>
              <a:t>najvyššiemu bodu Bielych Karpát – vysielaču na Veľkej </a:t>
            </a:r>
            <a:r>
              <a:rPr lang="sk-SK" sz="1800" dirty="0" smtClean="0"/>
              <a:t>Javorine</a:t>
            </a:r>
            <a:r>
              <a:rPr lang="en-US" sz="1800" dirty="0" smtClean="0"/>
              <a:t> a </a:t>
            </a:r>
            <a:r>
              <a:rPr lang="en-US" sz="1800" dirty="0" err="1" smtClean="0"/>
              <a:t>otočíme</a:t>
            </a:r>
            <a:r>
              <a:rPr lang="en-US" sz="1800" dirty="0" smtClean="0"/>
              <a:t> </a:t>
            </a:r>
            <a:r>
              <a:rPr lang="en-US" sz="1800" dirty="0" err="1" smtClean="0"/>
              <a:t>sa</a:t>
            </a:r>
            <a:r>
              <a:rPr lang="en-US" sz="1800" dirty="0" smtClean="0"/>
              <a:t> </a:t>
            </a:r>
            <a:r>
              <a:rPr lang="en-US" sz="1800" dirty="0" err="1" smtClean="0"/>
              <a:t>pri</a:t>
            </a:r>
            <a:r>
              <a:rPr lang="en-US" sz="1800" dirty="0" smtClean="0"/>
              <a:t> </a:t>
            </a:r>
            <a:r>
              <a:rPr lang="sk-SK" sz="1800" dirty="0" smtClean="0"/>
              <a:t>pamätníku </a:t>
            </a:r>
            <a:r>
              <a:rPr lang="sk-SK" sz="1800" dirty="0"/>
              <a:t>česko-slovenskej </a:t>
            </a:r>
            <a:r>
              <a:rPr lang="sk-SK" sz="1800" dirty="0" smtClean="0"/>
              <a:t>vzájomnosti</a:t>
            </a:r>
            <a:r>
              <a:rPr lang="en-US" sz="1800" dirty="0" smtClean="0"/>
              <a:t>. </a:t>
            </a:r>
            <a:r>
              <a:rPr lang="en-US" sz="1800" dirty="0" err="1" smtClean="0"/>
              <a:t>Občerstvíme</a:t>
            </a:r>
            <a:r>
              <a:rPr lang="en-US" sz="1800" dirty="0" smtClean="0"/>
              <a:t> </a:t>
            </a:r>
            <a:r>
              <a:rPr lang="en-US" sz="1800" dirty="0" err="1" smtClean="0"/>
              <a:t>sa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sk-SK" sz="1800" dirty="0" smtClean="0"/>
              <a:t> </a:t>
            </a:r>
            <a:r>
              <a:rPr lang="sk-SK" sz="1800" dirty="0" err="1"/>
              <a:t>Holubyho</a:t>
            </a:r>
            <a:r>
              <a:rPr lang="sk-SK" sz="1800" dirty="0"/>
              <a:t> </a:t>
            </a:r>
            <a:r>
              <a:rPr lang="sk-SK" sz="1800" dirty="0" smtClean="0"/>
              <a:t>chate</a:t>
            </a:r>
            <a:r>
              <a:rPr lang="en-US" sz="1800" dirty="0" smtClean="0"/>
              <a:t>, </a:t>
            </a:r>
            <a:r>
              <a:rPr lang="en-US" sz="1800" dirty="0" err="1" smtClean="0"/>
              <a:t>kde</a:t>
            </a:r>
            <a:r>
              <a:rPr lang="sk-SK" sz="1800" dirty="0" smtClean="0"/>
              <a:t> </a:t>
            </a:r>
            <a:r>
              <a:rPr lang="sk-SK" sz="1800" dirty="0"/>
              <a:t>je možné túru ukončiť a vrátiť </a:t>
            </a:r>
            <a:r>
              <a:rPr lang="sk-SK" sz="1800" dirty="0" smtClean="0"/>
              <a:t>sa</a:t>
            </a:r>
            <a:r>
              <a:rPr lang="en-US" sz="1800" dirty="0" smtClean="0"/>
              <a:t> </a:t>
            </a:r>
            <a:r>
              <a:rPr lang="en-US" sz="1800" dirty="0" err="1" smtClean="0"/>
              <a:t>späť</a:t>
            </a:r>
            <a:r>
              <a:rPr lang="sk-SK" sz="1800" dirty="0" smtClean="0"/>
              <a:t> </a:t>
            </a:r>
            <a:r>
              <a:rPr lang="sk-SK" sz="1800" dirty="0"/>
              <a:t>autom. My však pokračujeme modrou </a:t>
            </a:r>
            <a:r>
              <a:rPr lang="sk-SK" sz="1800" dirty="0" smtClean="0"/>
              <a:t>znač</a:t>
            </a:r>
            <a:r>
              <a:rPr lang="en-US" sz="1800" dirty="0" smtClean="0"/>
              <a:t>k</a:t>
            </a:r>
            <a:r>
              <a:rPr lang="sk-SK" sz="1800" dirty="0" err="1" smtClean="0"/>
              <a:t>ou</a:t>
            </a:r>
            <a:r>
              <a:rPr lang="sk-SK" sz="1800" dirty="0" smtClean="0"/>
              <a:t> </a:t>
            </a:r>
            <a:r>
              <a:rPr lang="sk-SK" sz="1800" dirty="0"/>
              <a:t>do </a:t>
            </a:r>
            <a:r>
              <a:rPr lang="sk-SK" sz="1800" dirty="0" err="1"/>
              <a:t>Cetune</a:t>
            </a:r>
            <a:r>
              <a:rPr lang="sk-SK" sz="1800" dirty="0"/>
              <a:t> a späť do tábora.  </a:t>
            </a:r>
          </a:p>
          <a:p>
            <a:pPr marL="365760" lvl="1" indent="0">
              <a:buNone/>
            </a:pPr>
            <a:endParaRPr lang="sk-SK" sz="1800" dirty="0"/>
          </a:p>
          <a:p>
            <a:pPr marL="365760" lvl="1" indent="0">
              <a:buNone/>
            </a:pPr>
            <a:endParaRPr lang="sk-SK" sz="1800" dirty="0"/>
          </a:p>
          <a:p>
            <a:pPr marL="365760" lvl="1" indent="0">
              <a:buNone/>
            </a:pPr>
            <a:endParaRPr lang="sk-SK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398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r>
              <a:rPr lang="en-US" dirty="0" err="1"/>
              <a:t>Turistika</a:t>
            </a:r>
            <a:r>
              <a:rPr lang="en-US" dirty="0"/>
              <a:t> </a:t>
            </a:r>
            <a:r>
              <a:rPr lang="sk-SK" dirty="0"/>
              <a:t>– Javorina - Ťažká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4D8652-3265-48E7-8A78-803A27657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40" y="1219200"/>
            <a:ext cx="7665900" cy="52911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808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1267</TotalTime>
  <Words>288</Words>
  <Application>Microsoft Office PowerPoint</Application>
  <PresentationFormat>Prezentácia na obrazovke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Arkáda</vt:lpstr>
      <vt:lpstr>X-Lógia hľadania výšin 24 Podjavorinský kraj</vt:lpstr>
      <vt:lpstr>Turistika – Lopeník – Presun autami</vt:lpstr>
      <vt:lpstr>Turistika – Lopeník</vt:lpstr>
      <vt:lpstr>Turistika – Lopeník </vt:lpstr>
      <vt:lpstr>Turistika – Javorina – Presun autami</vt:lpstr>
      <vt:lpstr>Turistika – Jelenec, Javorina</vt:lpstr>
      <vt:lpstr>Turistika – Javorina - Ľahká</vt:lpstr>
      <vt:lpstr>Turistika – Javorina</vt:lpstr>
      <vt:lpstr>Turistika – Javorina - Ťažká</vt:lpstr>
      <vt:lpstr>Cykloturistika –  Javorina, Mikulčin vrch, Lopeník</vt:lpstr>
      <vt:lpstr>Cykloturistika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X-Lógia hľadania výšin 15 Horná Orava </dc:title>
  <dc:creator>Andrej Vrabel</dc:creator>
  <cp:lastModifiedBy>Andrej Vrabel</cp:lastModifiedBy>
  <cp:revision>138</cp:revision>
  <dcterms:created xsi:type="dcterms:W3CDTF">2014-10-31T18:41:02Z</dcterms:created>
  <dcterms:modified xsi:type="dcterms:W3CDTF">2019-06-08T19:12:29Z</dcterms:modified>
</cp:coreProperties>
</file>