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4" r:id="rId4"/>
    <p:sldId id="276" r:id="rId5"/>
    <p:sldId id="27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Ostrov</a:t>
            </a:r>
            <a:r>
              <a:rPr lang="en-US" dirty="0"/>
              <a:t> v </a:t>
            </a:r>
            <a:r>
              <a:rPr lang="en-US" dirty="0" err="1"/>
              <a:t>mori</a:t>
            </a:r>
            <a:r>
              <a:rPr lang="en-US" dirty="0"/>
              <a:t> </a:t>
            </a:r>
            <a:r>
              <a:rPr lang="en-US" dirty="0" err="1"/>
              <a:t>zabudnutia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Pán Boh na nás nezabúda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750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139"/>
          </a:xfrm>
        </p:spPr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funguje</a:t>
            </a:r>
            <a:r>
              <a:rPr lang="en-US" dirty="0"/>
              <a:t> pam</a:t>
            </a:r>
            <a:r>
              <a:rPr lang="sk-SK" dirty="0" err="1"/>
              <a:t>äť</a:t>
            </a:r>
            <a:r>
              <a:rPr lang="sk-SK" dirty="0"/>
              <a:t>?</a:t>
            </a:r>
            <a:endParaRPr lang="en-US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695" y="1281319"/>
            <a:ext cx="9101096" cy="4716597"/>
          </a:xfrm>
        </p:spPr>
      </p:pic>
    </p:spTree>
    <p:extLst>
      <p:ext uri="{BB962C8B-B14F-4D97-AF65-F5344CB8AC3E}">
        <p14:creationId xmlns:p14="http://schemas.microsoft.com/office/powerpoint/2010/main" val="136517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00599"/>
            <a:ext cx="8596667" cy="1361661"/>
          </a:xfrm>
        </p:spPr>
        <p:txBody>
          <a:bodyPr>
            <a:normAutofit/>
          </a:bodyPr>
          <a:lstStyle/>
          <a:p>
            <a:r>
              <a:rPr lang="sk-SK" dirty="0"/>
              <a:t>Vložte si tieto moje slová do svojho srdca a do duše a priviažte si ich ako znamenia na svoje ruky; i budete ich mať ako pásku na čele medzi svojimi očami. 5M 11,18</a:t>
            </a:r>
            <a:endParaRPr lang="sk-SK" dirty="0"/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677334" y="736828"/>
            <a:ext cx="5613141" cy="372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6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1745974"/>
          </a:xfrm>
        </p:spPr>
        <p:txBody>
          <a:bodyPr>
            <a:normAutofit fontScale="90000"/>
          </a:bodyPr>
          <a:lstStyle/>
          <a:p>
            <a:r>
              <a:rPr lang="sk-SK" dirty="0"/>
              <a:t>„Jednu vec vám kresťanom závidím. A to že sa viete zbaviť výčitiek svedomia, keď poviete svoje hriechy Bohu. Ja keď urobím niečo zlé, svedomie ma škrie a jediné, čo mi zostáva je čakať, kým sa to prekryje novými zážitkami a postupne na to aspoň čiastočne zabudnem.“</a:t>
            </a:r>
            <a:endParaRPr lang="en-US" dirty="0"/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242" b="102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839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00599"/>
            <a:ext cx="8596667" cy="1388165"/>
          </a:xfrm>
        </p:spPr>
        <p:txBody>
          <a:bodyPr>
            <a:normAutofit fontScale="90000"/>
          </a:bodyPr>
          <a:lstStyle/>
          <a:p>
            <a:r>
              <a:rPr lang="sk-SK" dirty="0"/>
              <a:t>„Poučte o týchto slovách svoje deti; hovor im o nich, keď budeš sedieť vo svojom dome i keď pôjdeš cestou, keď budeš líhať i keď budeš vstávať. Napíš ich na veraje svojho príbytku a na svoje brány.“ 5M 11,19-20</a:t>
            </a:r>
            <a:endParaRPr lang="sk-SK" dirty="0"/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170281" y="609600"/>
            <a:ext cx="5610773" cy="3845718"/>
          </a:xfrm>
        </p:spPr>
      </p:pic>
    </p:spTree>
    <p:extLst>
      <p:ext uri="{BB962C8B-B14F-4D97-AF65-F5344CB8AC3E}">
        <p14:creationId xmlns:p14="http://schemas.microsoft.com/office/powerpoint/2010/main" val="218320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na zamyslenie: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44972"/>
            <a:ext cx="8824476" cy="388077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sk-SK" dirty="0"/>
          </a:p>
          <a:p>
            <a:r>
              <a:rPr lang="sk-SK" sz="2400" dirty="0"/>
              <a:t>Ako používam svoju pamäť? </a:t>
            </a:r>
          </a:p>
          <a:p>
            <a:endParaRPr lang="sk-SK" sz="2400" dirty="0"/>
          </a:p>
          <a:p>
            <a:r>
              <a:rPr lang="sk-SK" sz="2400" dirty="0"/>
              <a:t>Na čo najčastejšie zabúdam?</a:t>
            </a:r>
          </a:p>
          <a:p>
            <a:endParaRPr lang="sk-SK" sz="2400" dirty="0"/>
          </a:p>
          <a:p>
            <a:r>
              <a:rPr lang="sk-SK" sz="2400" dirty="0"/>
              <a:t>Na čo by som najradšej zabudol(la) a čo pre to môžem urobiť?</a:t>
            </a:r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8365959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1038</TotalTime>
  <Words>90</Words>
  <Application>Microsoft Office PowerPoint</Application>
  <PresentationFormat>Širokouhlá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Ostrov v mori zabudnutia</vt:lpstr>
      <vt:lpstr>Ako funguje pamäť?</vt:lpstr>
      <vt:lpstr>Vložte si tieto moje slová do svojho srdca a do duše a priviažte si ich ako znamenia na svoje ruky; i budete ich mať ako pásku na čele medzi svojimi očami. 5M 11,18</vt:lpstr>
      <vt:lpstr>„Jednu vec vám kresťanom závidím. A to že sa viete zbaviť výčitiek svedomia, keď poviete svoje hriechy Bohu. Ja keď urobím niečo zlé, svedomie ma škrie a jediné, čo mi zostáva je čakať, kým sa to prekryje novými zážitkami a postupne na to aspoň čiastočne zabudnem.“</vt:lpstr>
      <vt:lpstr>„Poučte o týchto slovách svoje deti; hovor im o nich, keď budeš sedieť vo svojom dome i keď pôjdeš cestou, keď budeš líhať i keď budeš vstávať. Napíš ich na veraje svojho príbytku a na svoje brány.“ 5M 11,19-20</vt:lpstr>
      <vt:lpstr>Otázky na zamyslenie: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Duchovné charizmy ako svetonázorový problém?</dc:title>
  <dc:creator>Simo, Vladimir</dc:creator>
  <cp:lastModifiedBy>Simo, Vladimir</cp:lastModifiedBy>
  <cp:revision>34</cp:revision>
  <dcterms:created xsi:type="dcterms:W3CDTF">2017-04-01T20:52:53Z</dcterms:created>
  <dcterms:modified xsi:type="dcterms:W3CDTF">2017-09-16T19:37:58Z</dcterms:modified>
</cp:coreProperties>
</file>