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6A74-E029-D34F-A61B-37440A22967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15BC-ADF1-554C-A316-E54455E5D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ture chu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181" y="704095"/>
            <a:ext cx="2922846" cy="1997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48872" y="138048"/>
            <a:ext cx="238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Doko-Book"/>
                <a:cs typeface="Doko-Book"/>
              </a:rPr>
              <a:t>Genesis 1-2 </a:t>
            </a:r>
          </a:p>
          <a:p>
            <a:pPr algn="r"/>
            <a:r>
              <a:rPr lang="en-US" dirty="0" err="1" smtClean="0">
                <a:solidFill>
                  <a:schemeClr val="accent2"/>
                </a:solidFill>
                <a:latin typeface="Doko-Book"/>
                <a:cs typeface="Doko-Book"/>
              </a:rPr>
              <a:t>Stvorenie</a:t>
            </a:r>
            <a:r>
              <a:rPr lang="en-US" dirty="0" smtClean="0">
                <a:solidFill>
                  <a:schemeClr val="accent2"/>
                </a:solidFill>
                <a:latin typeface="Doko-Book"/>
                <a:cs typeface="Doko-Book"/>
              </a:rPr>
              <a:t> </a:t>
            </a:r>
            <a:r>
              <a:rPr lang="en-US" dirty="0">
                <a:solidFill>
                  <a:schemeClr val="accent2"/>
                </a:solidFill>
                <a:latin typeface="Doko-Book"/>
                <a:cs typeface="Doko-Book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chemeClr val="accent2"/>
                </a:solidFill>
                <a:latin typeface="Doko-Book"/>
                <a:cs typeface="Doko-Book"/>
              </a:rPr>
              <a:t>, </a:t>
            </a:r>
          </a:p>
          <a:p>
            <a:pPr algn="r"/>
            <a:r>
              <a:rPr lang="en-US" dirty="0" err="1" smtClean="0">
                <a:solidFill>
                  <a:schemeClr val="accent2"/>
                </a:solidFill>
                <a:latin typeface="Doko-Book"/>
                <a:cs typeface="Doko-Book"/>
              </a:rPr>
              <a:t>ktorý</a:t>
            </a:r>
            <a:r>
              <a:rPr lang="en-US" dirty="0" smtClean="0">
                <a:solidFill>
                  <a:schemeClr val="accent2"/>
                </a:solidFill>
                <a:latin typeface="Doko-Book"/>
                <a:cs typeface="Doko-Book"/>
              </a:rPr>
              <a:t> je </a:t>
            </a:r>
            <a:r>
              <a:rPr lang="en-US" dirty="0" err="1" smtClean="0">
                <a:solidFill>
                  <a:schemeClr val="accent2"/>
                </a:solidFill>
                <a:latin typeface="Doko-Book"/>
                <a:cs typeface="Doko-Book"/>
              </a:rPr>
              <a:t>všade</a:t>
            </a:r>
            <a:endParaRPr lang="en-US" dirty="0">
              <a:solidFill>
                <a:schemeClr val="accent2"/>
              </a:solidFill>
              <a:latin typeface="Doko-Book"/>
              <a:cs typeface="Doko-Book"/>
            </a:endParaRPr>
          </a:p>
        </p:txBody>
      </p:sp>
      <p:pic>
        <p:nvPicPr>
          <p:cNvPr id="6" name="Picture 5" descr="Tent and temple church.jpg"/>
          <p:cNvPicPr>
            <a:picLocks noChangeAspect="1"/>
          </p:cNvPicPr>
          <p:nvPr/>
        </p:nvPicPr>
        <p:blipFill rotWithShape="1">
          <a:blip r:embed="rId3"/>
          <a:srcRect l="10797" r="16667"/>
          <a:stretch/>
        </p:blipFill>
        <p:spPr>
          <a:xfrm>
            <a:off x="6797175" y="1905184"/>
            <a:ext cx="2148385" cy="2125548"/>
          </a:xfrm>
          <a:prstGeom prst="rect">
            <a:avLst/>
          </a:prstGeom>
        </p:spPr>
      </p:pic>
      <p:pic>
        <p:nvPicPr>
          <p:cNvPr id="7" name="Picture 6" descr="Christ church.jpg"/>
          <p:cNvPicPr>
            <a:picLocks noChangeAspect="1"/>
          </p:cNvPicPr>
          <p:nvPr/>
        </p:nvPicPr>
        <p:blipFill rotWithShape="1">
          <a:blip r:embed="rId4"/>
          <a:srcRect l="15689" r="23794"/>
          <a:stretch/>
        </p:blipFill>
        <p:spPr>
          <a:xfrm>
            <a:off x="3547852" y="4290803"/>
            <a:ext cx="2346827" cy="25810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75167" y="1849960"/>
            <a:ext cx="1697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Doko-Book"/>
                <a:cs typeface="Doko-Book"/>
              </a:rPr>
              <a:t>Exodus 40</a:t>
            </a:r>
          </a:p>
          <a:p>
            <a:pPr algn="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je </a:t>
            </a:r>
          </a:p>
          <a:p>
            <a:pPr algn="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stan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na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ceste</a:t>
            </a:r>
            <a:endParaRPr lang="en-US" dirty="0">
              <a:solidFill>
                <a:srgbClr val="C0504D"/>
              </a:solidFill>
              <a:latin typeface="Doko-Book"/>
              <a:cs typeface="Doko-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585" y="6017638"/>
            <a:ext cx="2712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latin typeface="Doko-Book"/>
                <a:cs typeface="Doko-Book"/>
              </a:rPr>
              <a:t>Ján</a:t>
            </a:r>
            <a:r>
              <a:rPr lang="en-US" b="1" dirty="0" smtClean="0">
                <a:latin typeface="Doko-Book"/>
                <a:cs typeface="Doko-Book"/>
              </a:rPr>
              <a:t> 2,21, </a:t>
            </a:r>
            <a:r>
              <a:rPr lang="en-US" b="1" dirty="0" err="1" smtClean="0">
                <a:latin typeface="Doko-Book"/>
                <a:cs typeface="Doko-Book"/>
              </a:rPr>
              <a:t>Marek</a:t>
            </a:r>
            <a:r>
              <a:rPr lang="en-US" b="1" dirty="0" smtClean="0">
                <a:latin typeface="Doko-Book"/>
                <a:cs typeface="Doko-Book"/>
              </a:rPr>
              <a:t> 9  </a:t>
            </a:r>
          </a:p>
          <a:p>
            <a:pPr algn="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je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Ježiš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z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Nazareta</a:t>
            </a:r>
            <a:endParaRPr lang="en-US" dirty="0">
              <a:solidFill>
                <a:srgbClr val="C0504D"/>
              </a:solidFill>
              <a:latin typeface="Doko-Book"/>
              <a:cs typeface="Doko-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b="22961"/>
          <a:stretch/>
        </p:blipFill>
        <p:spPr>
          <a:xfrm>
            <a:off x="6041195" y="4291921"/>
            <a:ext cx="1529214" cy="1767135"/>
          </a:xfrm>
          <a:prstGeom prst="rect">
            <a:avLst/>
          </a:prstGeom>
        </p:spPr>
      </p:pic>
      <p:pic>
        <p:nvPicPr>
          <p:cNvPr id="3" name="Picture 2" descr="People church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5" r="29647"/>
          <a:stretch/>
        </p:blipFill>
        <p:spPr>
          <a:xfrm>
            <a:off x="386537" y="2729642"/>
            <a:ext cx="2332442" cy="24917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70048" y="3038372"/>
            <a:ext cx="1918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Doko-Book"/>
                <a:cs typeface="Doko-Book"/>
              </a:rPr>
              <a:t>1.Kor.3, </a:t>
            </a:r>
            <a:r>
              <a:rPr lang="en-US" b="1" dirty="0" err="1" smtClean="0">
                <a:latin typeface="Doko-Book"/>
                <a:cs typeface="Doko-Book"/>
              </a:rPr>
              <a:t>Efez</a:t>
            </a:r>
            <a:r>
              <a:rPr lang="en-US" b="1" dirty="0" smtClean="0">
                <a:latin typeface="Doko-Book"/>
                <a:cs typeface="Doko-Book"/>
              </a:rPr>
              <a:t>. 2 </a:t>
            </a:r>
          </a:p>
          <a:p>
            <a:pPr algn="ct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si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ty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, </a:t>
            </a:r>
          </a:p>
          <a:p>
            <a:pPr algn="ct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sme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my</a:t>
            </a:r>
            <a:endParaRPr lang="en-US" dirty="0">
              <a:solidFill>
                <a:srgbClr val="C0504D"/>
              </a:solidFill>
              <a:latin typeface="Doko-Book"/>
              <a:cs typeface="Doko-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297" y="401424"/>
            <a:ext cx="1829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Doko-Book"/>
                <a:cs typeface="Doko-Book"/>
              </a:rPr>
              <a:t>Zjavenie</a:t>
            </a:r>
            <a:r>
              <a:rPr lang="en-US" b="1" dirty="0" smtClean="0">
                <a:latin typeface="Doko-Book"/>
                <a:cs typeface="Doko-Book"/>
              </a:rPr>
              <a:t> 21 </a:t>
            </a:r>
          </a:p>
          <a:p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Nové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  <a:r>
              <a:rPr lang="en-US" dirty="0" err="1">
                <a:solidFill>
                  <a:srgbClr val="C0504D"/>
                </a:solidFill>
                <a:latin typeface="Doko-Book"/>
                <a:cs typeface="Doko-Book"/>
              </a:rPr>
              <a:t>s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tvorenie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 </a:t>
            </a:r>
          </a:p>
          <a:p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-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je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opäť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</a:p>
          <a:p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všade</a:t>
            </a:r>
            <a:endParaRPr lang="en-US" dirty="0">
              <a:solidFill>
                <a:srgbClr val="C0504D"/>
              </a:solidFill>
              <a:latin typeface="Doko-Book"/>
              <a:cs typeface="Doko-Book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/>
          <a:srcRect b="7398"/>
          <a:stretch/>
        </p:blipFill>
        <p:spPr>
          <a:xfrm>
            <a:off x="2186229" y="704094"/>
            <a:ext cx="1483585" cy="18499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2870" y="5596433"/>
            <a:ext cx="1918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Doko-Book"/>
                <a:cs typeface="Doko-Book"/>
              </a:rPr>
              <a:t>1.Kráľov 8  </a:t>
            </a:r>
          </a:p>
          <a:p>
            <a:pPr algn="r"/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Chrám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je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dom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</a:t>
            </a:r>
          </a:p>
          <a:p>
            <a:pPr algn="r"/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z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dreva</a:t>
            </a:r>
            <a:r>
              <a:rPr lang="en-US" dirty="0" smtClean="0">
                <a:solidFill>
                  <a:srgbClr val="C0504D"/>
                </a:solidFill>
                <a:latin typeface="Doko-Book"/>
                <a:cs typeface="Doko-Book"/>
              </a:rPr>
              <a:t> a </a:t>
            </a:r>
            <a:r>
              <a:rPr lang="en-US" dirty="0" err="1" smtClean="0">
                <a:solidFill>
                  <a:srgbClr val="C0504D"/>
                </a:solidFill>
                <a:latin typeface="Doko-Book"/>
                <a:cs typeface="Doko-Book"/>
              </a:rPr>
              <a:t>kameňa</a:t>
            </a:r>
            <a:endParaRPr lang="en-US" dirty="0">
              <a:solidFill>
                <a:srgbClr val="C0504D"/>
              </a:solidFill>
              <a:latin typeface="Doko-Book"/>
              <a:cs typeface="Doko-Book"/>
            </a:endParaRPr>
          </a:p>
        </p:txBody>
      </p:sp>
      <p:sp>
        <p:nvSpPr>
          <p:cNvPr id="14" name="Circular Arrow 13"/>
          <p:cNvSpPr/>
          <p:nvPr/>
        </p:nvSpPr>
        <p:spPr>
          <a:xfrm rot="3899071">
            <a:off x="6922309" y="3544228"/>
            <a:ext cx="1476571" cy="197999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18974"/>
              <a:gd name="adj5" fmla="val 1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 rot="20940014">
            <a:off x="7038656" y="637664"/>
            <a:ext cx="1446468" cy="19762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18974"/>
              <a:gd name="adj5" fmla="val 1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6253565">
            <a:off x="5285749" y="4985310"/>
            <a:ext cx="1475993" cy="197999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18974"/>
              <a:gd name="adj5" fmla="val 1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 rot="10990658">
            <a:off x="841949" y="4086945"/>
            <a:ext cx="1475996" cy="197999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18974"/>
              <a:gd name="adj5" fmla="val 1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6200000">
            <a:off x="1034990" y="1391827"/>
            <a:ext cx="1475994" cy="197999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18974"/>
              <a:gd name="adj5" fmla="val 1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780" y="923644"/>
            <a:ext cx="8172483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„</a:t>
            </a:r>
            <a:r>
              <a:rPr lang="en-US" sz="2800" dirty="0" err="1"/>
              <a:t>Urobím</a:t>
            </a:r>
            <a:r>
              <a:rPr lang="en-US" sz="2800" dirty="0"/>
              <a:t> z </a:t>
            </a:r>
            <a:r>
              <a:rPr lang="en-US" sz="2800" dirty="0" err="1"/>
              <a:t>teba</a:t>
            </a:r>
            <a:r>
              <a:rPr lang="en-US" sz="2800" dirty="0"/>
              <a:t> </a:t>
            </a:r>
            <a:r>
              <a:rPr lang="en-US" sz="2800" dirty="0" err="1"/>
              <a:t>veľký</a:t>
            </a:r>
            <a:r>
              <a:rPr lang="en-US" sz="2800" dirty="0"/>
              <a:t> </a:t>
            </a:r>
            <a:r>
              <a:rPr lang="en-US" sz="2800" dirty="0" err="1"/>
              <a:t>národ</a:t>
            </a:r>
            <a:r>
              <a:rPr lang="en-US" sz="2800" dirty="0"/>
              <a:t>, </a:t>
            </a:r>
            <a:r>
              <a:rPr lang="en-US" sz="2800" dirty="0" err="1"/>
              <a:t>požehnám</a:t>
            </a:r>
            <a:r>
              <a:rPr lang="en-US" sz="2800" dirty="0"/>
              <a:t> </a:t>
            </a:r>
            <a:r>
              <a:rPr lang="en-US" sz="2800" dirty="0" err="1"/>
              <a:t>ťa</a:t>
            </a:r>
            <a:r>
              <a:rPr lang="en-US" sz="2800" dirty="0"/>
              <a:t>…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(</a:t>
            </a:r>
            <a:r>
              <a:rPr lang="en-US" sz="2800" i="1" dirty="0"/>
              <a:t>ale </a:t>
            </a:r>
            <a:r>
              <a:rPr lang="en-US" sz="2800" i="1" dirty="0" err="1"/>
              <a:t>ty</a:t>
            </a:r>
            <a:r>
              <a:rPr lang="en-US" sz="2800" i="1" dirty="0"/>
              <a:t>)</a:t>
            </a:r>
            <a:r>
              <a:rPr lang="en-US" sz="2800" dirty="0"/>
              <a:t> </a:t>
            </a:r>
            <a:r>
              <a:rPr lang="en-US" sz="2800" dirty="0" err="1"/>
              <a:t>buď</a:t>
            </a:r>
            <a:r>
              <a:rPr lang="en-US" sz="2800" dirty="0"/>
              <a:t> </a:t>
            </a:r>
            <a:r>
              <a:rPr lang="en-US" sz="2800" dirty="0" err="1"/>
              <a:t>požehnaním</a:t>
            </a:r>
            <a:r>
              <a:rPr lang="en-US" sz="2800" dirty="0"/>
              <a:t>! ...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V </a:t>
            </a:r>
            <a:r>
              <a:rPr lang="en-US" sz="2800" dirty="0" err="1"/>
              <a:t>tebe</a:t>
            </a:r>
            <a:r>
              <a:rPr lang="en-US" sz="2800" dirty="0"/>
              <a:t> </a:t>
            </a:r>
            <a:r>
              <a:rPr lang="en-US" sz="2800" dirty="0" err="1"/>
              <a:t>budú</a:t>
            </a:r>
            <a:r>
              <a:rPr lang="en-US" sz="2800" dirty="0"/>
              <a:t> </a:t>
            </a:r>
            <a:r>
              <a:rPr lang="en-US" sz="2800" dirty="0" err="1"/>
              <a:t>požehnané</a:t>
            </a:r>
            <a:r>
              <a:rPr lang="en-US" sz="2800" dirty="0"/>
              <a:t> </a:t>
            </a:r>
            <a:r>
              <a:rPr lang="en-US" sz="2800" b="1" dirty="0" err="1"/>
              <a:t>všetky</a:t>
            </a:r>
            <a:r>
              <a:rPr lang="en-US" sz="2800" b="1" dirty="0"/>
              <a:t> </a:t>
            </a:r>
            <a:r>
              <a:rPr lang="en-US" sz="2800" b="1" dirty="0" err="1"/>
              <a:t>pokolenia</a:t>
            </a:r>
            <a:r>
              <a:rPr lang="en-US" sz="2800" b="1" dirty="0"/>
              <a:t> </a:t>
            </a:r>
            <a:r>
              <a:rPr lang="en-US" sz="2800" b="1" dirty="0" err="1"/>
              <a:t>zeme</a:t>
            </a:r>
            <a:r>
              <a:rPr lang="en-US" sz="2800" dirty="0"/>
              <a:t>.” </a:t>
            </a:r>
            <a:endParaRPr lang="en-US" sz="2800" dirty="0" smtClean="0"/>
          </a:p>
          <a:p>
            <a:pPr algn="r"/>
            <a:r>
              <a:rPr lang="en-US" sz="2800" dirty="0" smtClean="0"/>
              <a:t>Gen. 12, 1</a:t>
            </a:r>
            <a:r>
              <a:rPr lang="en-US" sz="2800" dirty="0"/>
              <a:t>-</a:t>
            </a:r>
            <a:r>
              <a:rPr lang="en-US" sz="2800" dirty="0" smtClean="0"/>
              <a:t>3.</a:t>
            </a:r>
          </a:p>
          <a:p>
            <a:pPr algn="r"/>
            <a:endParaRPr lang="en-US" sz="2800" dirty="0"/>
          </a:p>
          <a:p>
            <a:pPr algn="r"/>
            <a:endParaRPr lang="en-US" sz="2800" dirty="0" smtClean="0"/>
          </a:p>
          <a:p>
            <a:pPr algn="r"/>
            <a:r>
              <a:rPr lang="sk-SK" sz="2800" dirty="0"/>
              <a:t>„</a:t>
            </a:r>
            <a:r>
              <a:rPr lang="en-US" sz="2800" dirty="0"/>
              <a:t>To je </a:t>
            </a:r>
            <a:r>
              <a:rPr lang="en-US" sz="2800" dirty="0" err="1"/>
              <a:t>málo</a:t>
            </a:r>
            <a:r>
              <a:rPr lang="en-US" sz="2800" dirty="0"/>
              <a:t>, </a:t>
            </a:r>
            <a:r>
              <a:rPr lang="en-US" sz="2800" dirty="0" err="1"/>
              <a:t>že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mojím</a:t>
            </a:r>
            <a:r>
              <a:rPr lang="en-US" sz="2800" dirty="0"/>
              <a:t> </a:t>
            </a:r>
            <a:r>
              <a:rPr lang="en-US" sz="2800" dirty="0" err="1"/>
              <a:t>služobníkom</a:t>
            </a:r>
            <a:r>
              <a:rPr lang="en-US" sz="2800" dirty="0"/>
              <a:t>, </a:t>
            </a:r>
            <a:r>
              <a:rPr lang="en-US" sz="2800" dirty="0" err="1"/>
              <a:t>aby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povzniesol</a:t>
            </a:r>
            <a:r>
              <a:rPr lang="en-US" sz="2800" dirty="0"/>
              <a:t> </a:t>
            </a:r>
            <a:r>
              <a:rPr lang="en-US" sz="2800" dirty="0" err="1"/>
              <a:t>Jákobove</a:t>
            </a:r>
            <a:r>
              <a:rPr lang="en-US" sz="2800" dirty="0"/>
              <a:t> </a:t>
            </a:r>
            <a:r>
              <a:rPr lang="en-US" sz="2800" dirty="0" err="1"/>
              <a:t>kmene</a:t>
            </a:r>
            <a:r>
              <a:rPr lang="en-US" sz="2800" dirty="0"/>
              <a:t> a </a:t>
            </a:r>
            <a:r>
              <a:rPr lang="en-US" sz="2800" dirty="0" err="1"/>
              <a:t>priviedol</a:t>
            </a:r>
            <a:r>
              <a:rPr lang="en-US" sz="2800" dirty="0"/>
              <a:t> </a:t>
            </a:r>
            <a:r>
              <a:rPr lang="en-US" sz="2800" dirty="0" err="1"/>
              <a:t>späť</a:t>
            </a:r>
            <a:r>
              <a:rPr lang="en-US" sz="2800" dirty="0"/>
              <a:t> </a:t>
            </a:r>
            <a:r>
              <a:rPr lang="en-US" sz="2800" dirty="0" err="1"/>
              <a:t>zachránených</a:t>
            </a:r>
            <a:r>
              <a:rPr lang="en-US" sz="2800" dirty="0"/>
              <a:t> </a:t>
            </a:r>
            <a:r>
              <a:rPr lang="en-US" sz="2800" dirty="0" err="1"/>
              <a:t>Izraela</a:t>
            </a:r>
            <a:r>
              <a:rPr lang="en-US" sz="2800" dirty="0"/>
              <a:t>. </a:t>
            </a:r>
            <a:r>
              <a:rPr lang="en-US" sz="2800" dirty="0" err="1"/>
              <a:t>Ustanovujem</a:t>
            </a:r>
            <a:r>
              <a:rPr lang="en-US" sz="2800" dirty="0"/>
              <a:t> </a:t>
            </a:r>
            <a:r>
              <a:rPr lang="en-US" sz="2800" dirty="0" err="1"/>
              <a:t>ťa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b="1" dirty="0" err="1"/>
              <a:t>svetlo</a:t>
            </a:r>
            <a:r>
              <a:rPr lang="en-US" sz="2800" b="1" dirty="0"/>
              <a:t> </a:t>
            </a:r>
            <a:r>
              <a:rPr lang="en-US" sz="2800" b="1" dirty="0" err="1"/>
              <a:t>všetkých</a:t>
            </a:r>
            <a:r>
              <a:rPr lang="en-US" sz="2800" b="1" dirty="0"/>
              <a:t> </a:t>
            </a:r>
            <a:r>
              <a:rPr lang="en-US" sz="2800" b="1" dirty="0" err="1"/>
              <a:t>národov</a:t>
            </a:r>
            <a:r>
              <a:rPr lang="en-US" sz="2800" dirty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aby</a:t>
            </a:r>
            <a:r>
              <a:rPr lang="en-US" sz="2800" dirty="0" smtClean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bol</a:t>
            </a:r>
            <a:r>
              <a:rPr lang="en-US" sz="2800" dirty="0"/>
              <a:t> </a:t>
            </a:r>
            <a:r>
              <a:rPr lang="en-US" sz="2800" dirty="0" err="1"/>
              <a:t>mojou</a:t>
            </a:r>
            <a:r>
              <a:rPr lang="en-US" sz="2800" dirty="0"/>
              <a:t> </a:t>
            </a:r>
            <a:r>
              <a:rPr lang="en-US" sz="2800" dirty="0" err="1"/>
              <a:t>spásou</a:t>
            </a:r>
            <a:r>
              <a:rPr lang="en-US" sz="2800" dirty="0"/>
              <a:t> </a:t>
            </a:r>
            <a:r>
              <a:rPr lang="en-US" sz="2800" dirty="0" err="1"/>
              <a:t>až</a:t>
            </a:r>
            <a:r>
              <a:rPr lang="en-US" sz="2800" dirty="0"/>
              <a:t> do </a:t>
            </a:r>
            <a:r>
              <a:rPr lang="en-US" sz="2800" dirty="0" err="1"/>
              <a:t>končín</a:t>
            </a:r>
            <a:r>
              <a:rPr lang="en-US" sz="2800" dirty="0"/>
              <a:t> </a:t>
            </a:r>
            <a:r>
              <a:rPr lang="en-US" sz="2800" dirty="0" err="1"/>
              <a:t>zeme</a:t>
            </a:r>
            <a:r>
              <a:rPr lang="en-US" sz="2800" dirty="0"/>
              <a:t>.” </a:t>
            </a:r>
            <a:endParaRPr lang="en-US" sz="2800" dirty="0" smtClean="0"/>
          </a:p>
          <a:p>
            <a:pPr algn="r"/>
            <a:r>
              <a:rPr lang="en-US" sz="2800" dirty="0" smtClean="0"/>
              <a:t>Iz</a:t>
            </a:r>
            <a:r>
              <a:rPr lang="en-US" sz="2800" dirty="0"/>
              <a:t>.</a:t>
            </a:r>
            <a:r>
              <a:rPr lang="en-US" sz="2800" dirty="0" smtClean="0"/>
              <a:t>49,6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6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9170" y="936109"/>
            <a:ext cx="70680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„</a:t>
            </a:r>
            <a:r>
              <a:rPr lang="en-US" sz="2800" dirty="0" err="1" smtClean="0"/>
              <a:t>Nech</a:t>
            </a:r>
            <a:r>
              <a:rPr lang="en-US" sz="2800" dirty="0" smtClean="0"/>
              <a:t> </a:t>
            </a:r>
            <a:r>
              <a:rPr lang="en-US" sz="2800" dirty="0" err="1"/>
              <a:t>tvoju</a:t>
            </a:r>
            <a:r>
              <a:rPr lang="en-US" sz="2800" dirty="0"/>
              <a:t> </a:t>
            </a:r>
            <a:r>
              <a:rPr lang="en-US" sz="2800" dirty="0" err="1"/>
              <a:t>cestu</a:t>
            </a:r>
            <a:r>
              <a:rPr lang="en-US" sz="2800" dirty="0"/>
              <a:t> a </a:t>
            </a:r>
            <a:r>
              <a:rPr lang="en-US" sz="2800" dirty="0" err="1"/>
              <a:t>tvoju</a:t>
            </a:r>
            <a:r>
              <a:rPr lang="en-US" sz="2800" dirty="0"/>
              <a:t> </a:t>
            </a:r>
            <a:r>
              <a:rPr lang="en-US" sz="2800" dirty="0" err="1"/>
              <a:t>spásu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poznajú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zemi</a:t>
            </a:r>
            <a:r>
              <a:rPr lang="en-US" sz="2800" dirty="0"/>
              <a:t> </a:t>
            </a:r>
            <a:r>
              <a:rPr lang="en-US" sz="2800" b="1" dirty="0" err="1"/>
              <a:t>všetky</a:t>
            </a:r>
            <a:r>
              <a:rPr lang="en-US" sz="2800" b="1" dirty="0"/>
              <a:t> </a:t>
            </a:r>
            <a:r>
              <a:rPr lang="en-US" sz="2800" b="1" dirty="0" err="1"/>
              <a:t>národy</a:t>
            </a:r>
            <a:r>
              <a:rPr lang="en-US" sz="2800" b="1" dirty="0"/>
              <a:t>!</a:t>
            </a:r>
            <a:r>
              <a:rPr lang="en-US" sz="2800" dirty="0"/>
              <a:t> </a:t>
            </a:r>
            <a:r>
              <a:rPr lang="en-US" sz="2800" dirty="0" smtClean="0"/>
              <a:t>…</a:t>
            </a:r>
          </a:p>
          <a:p>
            <a:r>
              <a:rPr lang="en-US" sz="2800" dirty="0" err="1" smtClean="0"/>
              <a:t>Nech</a:t>
            </a:r>
            <a:r>
              <a:rPr lang="en-US" sz="2800" dirty="0" smtClean="0"/>
              <a:t> </a:t>
            </a:r>
            <a:r>
              <a:rPr lang="en-US" sz="2800" dirty="0" err="1"/>
              <a:t>národy</a:t>
            </a:r>
            <a:r>
              <a:rPr lang="en-US" sz="2800" dirty="0"/>
              <a:t> </a:t>
            </a:r>
            <a:r>
              <a:rPr lang="en-US" sz="2800" dirty="0" err="1"/>
              <a:t>plesajú</a:t>
            </a:r>
            <a:r>
              <a:rPr lang="en-US" sz="2800" dirty="0"/>
              <a:t> a </a:t>
            </a:r>
            <a:r>
              <a:rPr lang="en-US" sz="2800" dirty="0" err="1"/>
              <a:t>radujú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err="1" smtClean="0"/>
              <a:t>že</a:t>
            </a:r>
            <a:r>
              <a:rPr lang="en-US" sz="2800" dirty="0" smtClean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súdiš</a:t>
            </a:r>
            <a:r>
              <a:rPr lang="en-US" sz="2800" dirty="0"/>
              <a:t> </a:t>
            </a:r>
            <a:r>
              <a:rPr lang="en-US" sz="2800" dirty="0" err="1"/>
              <a:t>nestranne</a:t>
            </a:r>
            <a:r>
              <a:rPr lang="en-US" sz="2800" dirty="0"/>
              <a:t> a </a:t>
            </a:r>
            <a:r>
              <a:rPr lang="en-US" sz="2800" dirty="0" err="1"/>
              <a:t>vedieš</a:t>
            </a:r>
            <a:r>
              <a:rPr lang="en-US" sz="2800" dirty="0"/>
              <a:t> </a:t>
            </a:r>
            <a:r>
              <a:rPr lang="en-US" sz="2800" dirty="0" err="1"/>
              <a:t>národy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zemi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Nech</a:t>
            </a:r>
            <a:r>
              <a:rPr lang="en-US" sz="2800" dirty="0" smtClean="0"/>
              <a:t> </a:t>
            </a:r>
            <a:r>
              <a:rPr lang="en-US" sz="2800" dirty="0" err="1"/>
              <a:t>ťa</a:t>
            </a:r>
            <a:r>
              <a:rPr lang="en-US" sz="2800" dirty="0"/>
              <a:t> </a:t>
            </a:r>
            <a:r>
              <a:rPr lang="en-US" sz="2800" dirty="0" err="1"/>
              <a:t>velebia</a:t>
            </a:r>
            <a:r>
              <a:rPr lang="en-US" sz="2800" dirty="0"/>
              <a:t>, </a:t>
            </a:r>
            <a:r>
              <a:rPr lang="en-US" sz="2800" dirty="0" err="1"/>
              <a:t>Bože</a:t>
            </a:r>
            <a:r>
              <a:rPr lang="en-US" sz="2800" dirty="0"/>
              <a:t>, </a:t>
            </a:r>
            <a:r>
              <a:rPr lang="en-US" sz="2800" dirty="0" err="1"/>
              <a:t>národy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err="1" smtClean="0"/>
              <a:t>nech</a:t>
            </a:r>
            <a:r>
              <a:rPr lang="en-US" sz="2800" dirty="0" smtClean="0"/>
              <a:t> </a:t>
            </a:r>
            <a:r>
              <a:rPr lang="en-US" sz="2800" dirty="0" err="1"/>
              <a:t>ťa</a:t>
            </a:r>
            <a:r>
              <a:rPr lang="en-US" sz="2800" dirty="0"/>
              <a:t> </a:t>
            </a:r>
            <a:r>
              <a:rPr lang="en-US" sz="2800" dirty="0" err="1"/>
              <a:t>velebia</a:t>
            </a:r>
            <a:r>
              <a:rPr lang="en-US" sz="2800" dirty="0"/>
              <a:t> </a:t>
            </a:r>
            <a:r>
              <a:rPr lang="en-US" sz="2800" dirty="0" err="1"/>
              <a:t>všetci</a:t>
            </a:r>
            <a:r>
              <a:rPr lang="en-US" sz="2800" dirty="0"/>
              <a:t> </a:t>
            </a:r>
            <a:r>
              <a:rPr lang="en-US" sz="2800" dirty="0" err="1"/>
              <a:t>ľudia</a:t>
            </a:r>
            <a:r>
              <a:rPr lang="en-US" sz="2800" dirty="0"/>
              <a:t>! </a:t>
            </a:r>
            <a:endParaRPr lang="en-US" sz="2800" dirty="0" smtClean="0"/>
          </a:p>
          <a:p>
            <a:r>
              <a:rPr lang="en-US" sz="2800" dirty="0" err="1" smtClean="0"/>
              <a:t>Zem</a:t>
            </a:r>
            <a:r>
              <a:rPr lang="en-US" sz="2800" dirty="0" smtClean="0"/>
              <a:t> </a:t>
            </a:r>
            <a:r>
              <a:rPr lang="en-US" sz="2800" dirty="0" err="1"/>
              <a:t>vydala</a:t>
            </a:r>
            <a:r>
              <a:rPr lang="en-US" sz="2800" dirty="0"/>
              <a:t> </a:t>
            </a:r>
            <a:r>
              <a:rPr lang="en-US" sz="2800" dirty="0" err="1"/>
              <a:t>svoju</a:t>
            </a:r>
            <a:r>
              <a:rPr lang="en-US" sz="2800" dirty="0"/>
              <a:t> </a:t>
            </a:r>
            <a:r>
              <a:rPr lang="en-US" sz="2800" dirty="0" err="1"/>
              <a:t>úrodu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err="1" smtClean="0"/>
              <a:t>náš</a:t>
            </a:r>
            <a:r>
              <a:rPr lang="en-US" sz="2800" dirty="0" smtClean="0"/>
              <a:t> </a:t>
            </a:r>
            <a:r>
              <a:rPr lang="en-US" sz="2800" dirty="0" err="1"/>
              <a:t>Boh</a:t>
            </a:r>
            <a:r>
              <a:rPr lang="en-US" sz="2800" dirty="0"/>
              <a:t> </a:t>
            </a:r>
            <a:r>
              <a:rPr lang="en-US" sz="2800" dirty="0" err="1"/>
              <a:t>nás</a:t>
            </a:r>
            <a:r>
              <a:rPr lang="en-US" sz="2800" dirty="0"/>
              <a:t> </a:t>
            </a:r>
            <a:r>
              <a:rPr lang="en-US" sz="2800" dirty="0" err="1" smtClean="0"/>
              <a:t>požehnáva</a:t>
            </a:r>
            <a:r>
              <a:rPr lang="en-US" sz="2800" dirty="0"/>
              <a:t>…” </a:t>
            </a:r>
            <a:r>
              <a:rPr lang="sk-SK" sz="2800" dirty="0"/>
              <a:t> </a:t>
            </a:r>
            <a:endParaRPr lang="en-US" sz="2800" dirty="0"/>
          </a:p>
          <a:p>
            <a:pPr algn="r"/>
            <a:r>
              <a:rPr lang="en-US" sz="2800" dirty="0" err="1" smtClean="0"/>
              <a:t>Žalm</a:t>
            </a:r>
            <a:r>
              <a:rPr lang="en-US" sz="2800" dirty="0" smtClean="0"/>
              <a:t> 67: 3-8</a:t>
            </a:r>
          </a:p>
          <a:p>
            <a:pPr algn="r"/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984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8878" y="1020287"/>
            <a:ext cx="76811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/>
              <a:t>Ako by mohlo vyzerať nové a spoločné (mladí s podporou starých?) hľadanie a objavovanie právd </a:t>
            </a:r>
            <a:r>
              <a:rPr lang="sk-SK" sz="3200" i="1" dirty="0" smtClean="0"/>
              <a:t>Knihy zákona </a:t>
            </a:r>
            <a:r>
              <a:rPr lang="sk-SK" sz="3200" dirty="0" smtClean="0"/>
              <a:t>v našom chráme? </a:t>
            </a:r>
          </a:p>
          <a:p>
            <a:endParaRPr lang="sk-SK" sz="3200" dirty="0"/>
          </a:p>
          <a:p>
            <a:r>
              <a:rPr lang="sk-SK" sz="3200" dirty="0" smtClean="0"/>
              <a:t>Aké stoly by mal Ježiš poprevracať v našom myslení, v našich bohoslužbách a aj v našich priestoroch, aby mohli </a:t>
            </a:r>
            <a:r>
              <a:rPr lang="sk-SK" sz="3200" i="1" dirty="0" smtClean="0"/>
              <a:t>do chrámu nášho </a:t>
            </a:r>
            <a:r>
              <a:rPr lang="sk-SK" sz="3200" i="1" smtClean="0"/>
              <a:t>spoločenstva</a:t>
            </a:r>
            <a:r>
              <a:rPr lang="sk-SK" sz="3200" smtClean="0"/>
              <a:t> </a:t>
            </a:r>
            <a:r>
              <a:rPr lang="sk-SK" sz="3200" smtClean="0"/>
              <a:t>vojsť </a:t>
            </a:r>
            <a:r>
              <a:rPr lang="sk-SK" sz="3200" dirty="0" smtClean="0"/>
              <a:t>cudzinci a stretnúť sa </a:t>
            </a:r>
            <a:br>
              <a:rPr lang="sk-SK" sz="3200" dirty="0" smtClean="0"/>
            </a:br>
            <a:r>
              <a:rPr lang="sk-SK" sz="3200" i="1" dirty="0" smtClean="0"/>
              <a:t>v nás</a:t>
            </a:r>
            <a:r>
              <a:rPr lang="sk-SK" sz="3200" dirty="0" smtClean="0"/>
              <a:t> s Bohom?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976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179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Doko-Book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mr.marek.markus@gmail.com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MARKUS</dc:creator>
  <cp:lastModifiedBy>Dagmar Danelova</cp:lastModifiedBy>
  <cp:revision>17</cp:revision>
  <dcterms:created xsi:type="dcterms:W3CDTF">2016-06-18T19:53:35Z</dcterms:created>
  <dcterms:modified xsi:type="dcterms:W3CDTF">2017-09-23T15:31:36Z</dcterms:modified>
</cp:coreProperties>
</file>